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468" r:id="rId2"/>
    <p:sldId id="503" r:id="rId3"/>
    <p:sldId id="499" r:id="rId4"/>
    <p:sldId id="504" r:id="rId5"/>
    <p:sldId id="502" r:id="rId6"/>
    <p:sldId id="501" r:id="rId7"/>
    <p:sldId id="508" r:id="rId8"/>
    <p:sldId id="509" r:id="rId9"/>
    <p:sldId id="511" r:id="rId10"/>
    <p:sldId id="516" r:id="rId11"/>
    <p:sldId id="513" r:id="rId12"/>
    <p:sldId id="505" r:id="rId13"/>
    <p:sldId id="264" r:id="rId1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0D166D-FE3A-4131-5963-6885E4EFEED6}" v="175" dt="2023-05-09T00:00:28.583"/>
    <p1510:client id="{CD6D195C-8620-8544-AD72-73AA3C113394}" v="2" dt="2023-05-09T00:04:18.0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s Flaminio Cubillos Betancourt" userId="12a6ec08-e4ea-47ab-a069-d1da3ee6d283" providerId="ADAL" clId="{2B0997F9-7805-FA4F-924F-5F1C323C0906}"/>
    <pc:docChg chg="custSel delSld modSld">
      <pc:chgData name="Andres Flaminio Cubillos Betancourt" userId="12a6ec08-e4ea-47ab-a069-d1da3ee6d283" providerId="ADAL" clId="{2B0997F9-7805-FA4F-924F-5F1C323C0906}" dt="2023-03-04T01:53:19.478" v="43" actId="478"/>
      <pc:docMkLst>
        <pc:docMk/>
      </pc:docMkLst>
      <pc:sldChg chg="addSp modSp">
        <pc:chgData name="Andres Flaminio Cubillos Betancourt" userId="12a6ec08-e4ea-47ab-a069-d1da3ee6d283" providerId="ADAL" clId="{2B0997F9-7805-FA4F-924F-5F1C323C0906}" dt="2023-03-04T01:48:51.344" v="9" actId="14100"/>
        <pc:sldMkLst>
          <pc:docMk/>
          <pc:sldMk cId="3079616696" sldId="468"/>
        </pc:sldMkLst>
        <pc:picChg chg="add mod">
          <ac:chgData name="Andres Flaminio Cubillos Betancourt" userId="12a6ec08-e4ea-47ab-a069-d1da3ee6d283" providerId="ADAL" clId="{2B0997F9-7805-FA4F-924F-5F1C323C0906}" dt="2023-03-04T01:48:51.344" v="9" actId="14100"/>
          <ac:picMkLst>
            <pc:docMk/>
            <pc:sldMk cId="3079616696" sldId="468"/>
            <ac:picMk id="2" creationId="{AE6B8207-F51B-6D40-93DD-7A32F4E86E3B}"/>
          </ac:picMkLst>
        </pc:picChg>
      </pc:sldChg>
      <pc:sldChg chg="addSp delSp">
        <pc:chgData name="Andres Flaminio Cubillos Betancourt" userId="12a6ec08-e4ea-47ab-a069-d1da3ee6d283" providerId="ADAL" clId="{2B0997F9-7805-FA4F-924F-5F1C323C0906}" dt="2023-03-04T01:51:10.389" v="30" actId="478"/>
        <pc:sldMkLst>
          <pc:docMk/>
          <pc:sldMk cId="1500403096" sldId="501"/>
        </pc:sldMkLst>
        <pc:spChg chg="del">
          <ac:chgData name="Andres Flaminio Cubillos Betancourt" userId="12a6ec08-e4ea-47ab-a069-d1da3ee6d283" providerId="ADAL" clId="{2B0997F9-7805-FA4F-924F-5F1C323C0906}" dt="2023-03-04T01:51:10.389" v="30" actId="478"/>
          <ac:spMkLst>
            <pc:docMk/>
            <pc:sldMk cId="1500403096" sldId="501"/>
            <ac:spMk id="4" creationId="{8F398273-E570-FD0C-5679-CE05DCAEEED3}"/>
          </ac:spMkLst>
        </pc:spChg>
        <pc:picChg chg="add">
          <ac:chgData name="Andres Flaminio Cubillos Betancourt" userId="12a6ec08-e4ea-47ab-a069-d1da3ee6d283" providerId="ADAL" clId="{2B0997F9-7805-FA4F-924F-5F1C323C0906}" dt="2023-03-04T01:50:57.920" v="29" actId="22"/>
          <ac:picMkLst>
            <pc:docMk/>
            <pc:sldMk cId="1500403096" sldId="501"/>
            <ac:picMk id="3" creationId="{89E58848-AAB8-1749-A64B-632B5101729F}"/>
          </ac:picMkLst>
        </pc:picChg>
      </pc:sldChg>
      <pc:sldChg chg="addSp delSp modSp">
        <pc:chgData name="Andres Flaminio Cubillos Betancourt" userId="12a6ec08-e4ea-47ab-a069-d1da3ee6d283" providerId="ADAL" clId="{2B0997F9-7805-FA4F-924F-5F1C323C0906}" dt="2023-03-04T01:50:39.921" v="28" actId="1076"/>
        <pc:sldMkLst>
          <pc:docMk/>
          <pc:sldMk cId="2874888774" sldId="502"/>
        </pc:sldMkLst>
        <pc:spChg chg="del">
          <ac:chgData name="Andres Flaminio Cubillos Betancourt" userId="12a6ec08-e4ea-47ab-a069-d1da3ee6d283" providerId="ADAL" clId="{2B0997F9-7805-FA4F-924F-5F1C323C0906}" dt="2023-03-04T01:50:33.831" v="26" actId="478"/>
          <ac:spMkLst>
            <pc:docMk/>
            <pc:sldMk cId="2874888774" sldId="502"/>
            <ac:spMk id="5" creationId="{EEC5FDC4-9A2A-F31D-6455-7D47B1B835F3}"/>
          </ac:spMkLst>
        </pc:spChg>
        <pc:picChg chg="add mod">
          <ac:chgData name="Andres Flaminio Cubillos Betancourt" userId="12a6ec08-e4ea-47ab-a069-d1da3ee6d283" providerId="ADAL" clId="{2B0997F9-7805-FA4F-924F-5F1C323C0906}" dt="2023-03-04T01:50:39.921" v="28" actId="1076"/>
          <ac:picMkLst>
            <pc:docMk/>
            <pc:sldMk cId="2874888774" sldId="502"/>
            <ac:picMk id="3" creationId="{10262668-914E-0B42-AC58-4B8D92009431}"/>
          </ac:picMkLst>
        </pc:picChg>
        <pc:picChg chg="add del">
          <ac:chgData name="Andres Flaminio Cubillos Betancourt" userId="12a6ec08-e4ea-47ab-a069-d1da3ee6d283" providerId="ADAL" clId="{2B0997F9-7805-FA4F-924F-5F1C323C0906}" dt="2023-03-04T01:50:08.688" v="20" actId="478"/>
          <ac:picMkLst>
            <pc:docMk/>
            <pc:sldMk cId="2874888774" sldId="502"/>
            <ac:picMk id="4" creationId="{54709EC6-B6FA-BD42-BC40-56F3790C5E0F}"/>
          </ac:picMkLst>
        </pc:picChg>
      </pc:sldChg>
      <pc:sldChg chg="addSp delSp modSp">
        <pc:chgData name="Andres Flaminio Cubillos Betancourt" userId="12a6ec08-e4ea-47ab-a069-d1da3ee6d283" providerId="ADAL" clId="{2B0997F9-7805-FA4F-924F-5F1C323C0906}" dt="2023-03-04T01:49:43.527" v="17" actId="478"/>
        <pc:sldMkLst>
          <pc:docMk/>
          <pc:sldMk cId="2742048982" sldId="504"/>
        </pc:sldMkLst>
        <pc:spChg chg="del">
          <ac:chgData name="Andres Flaminio Cubillos Betancourt" userId="12a6ec08-e4ea-47ab-a069-d1da3ee6d283" providerId="ADAL" clId="{2B0997F9-7805-FA4F-924F-5F1C323C0906}" dt="2023-03-04T01:49:29.839" v="15" actId="478"/>
          <ac:spMkLst>
            <pc:docMk/>
            <pc:sldMk cId="2742048982" sldId="504"/>
            <ac:spMk id="4" creationId="{6CD37F32-D413-C0B0-1883-F0E6FE54B3BB}"/>
          </ac:spMkLst>
        </pc:spChg>
        <pc:picChg chg="add mod">
          <ac:chgData name="Andres Flaminio Cubillos Betancourt" userId="12a6ec08-e4ea-47ab-a069-d1da3ee6d283" providerId="ADAL" clId="{2B0997F9-7805-FA4F-924F-5F1C323C0906}" dt="2023-03-04T01:49:25.992" v="14" actId="1076"/>
          <ac:picMkLst>
            <pc:docMk/>
            <pc:sldMk cId="2742048982" sldId="504"/>
            <ac:picMk id="2" creationId="{8E066630-A616-E147-9173-662C57F53FAE}"/>
          </ac:picMkLst>
        </pc:picChg>
        <pc:picChg chg="add del">
          <ac:chgData name="Andres Flaminio Cubillos Betancourt" userId="12a6ec08-e4ea-47ab-a069-d1da3ee6d283" providerId="ADAL" clId="{2B0997F9-7805-FA4F-924F-5F1C323C0906}" dt="2023-03-04T01:49:43.527" v="17" actId="478"/>
          <ac:picMkLst>
            <pc:docMk/>
            <pc:sldMk cId="2742048982" sldId="504"/>
            <ac:picMk id="9" creationId="{C58A1508-F1AA-7A42-BBB6-D23C62D36552}"/>
          </ac:picMkLst>
        </pc:picChg>
      </pc:sldChg>
      <pc:sldChg chg="addSp delSp">
        <pc:chgData name="Andres Flaminio Cubillos Betancourt" userId="12a6ec08-e4ea-47ab-a069-d1da3ee6d283" providerId="ADAL" clId="{2B0997F9-7805-FA4F-924F-5F1C323C0906}" dt="2023-03-04T01:53:19.478" v="43" actId="478"/>
        <pc:sldMkLst>
          <pc:docMk/>
          <pc:sldMk cId="2843109265" sldId="505"/>
        </pc:sldMkLst>
        <pc:spChg chg="del">
          <ac:chgData name="Andres Flaminio Cubillos Betancourt" userId="12a6ec08-e4ea-47ab-a069-d1da3ee6d283" providerId="ADAL" clId="{2B0997F9-7805-FA4F-924F-5F1C323C0906}" dt="2023-03-04T01:53:19.478" v="43" actId="478"/>
          <ac:spMkLst>
            <pc:docMk/>
            <pc:sldMk cId="2843109265" sldId="505"/>
            <ac:spMk id="5" creationId="{EEC5FDC4-9A2A-F31D-6455-7D47B1B835F3}"/>
          </ac:spMkLst>
        </pc:spChg>
        <pc:picChg chg="add">
          <ac:chgData name="Andres Flaminio Cubillos Betancourt" userId="12a6ec08-e4ea-47ab-a069-d1da3ee6d283" providerId="ADAL" clId="{2B0997F9-7805-FA4F-924F-5F1C323C0906}" dt="2023-03-04T01:53:10.482" v="42" actId="22"/>
          <ac:picMkLst>
            <pc:docMk/>
            <pc:sldMk cId="2843109265" sldId="505"/>
            <ac:picMk id="4" creationId="{718105F4-E699-4F49-A3C4-CC1B7BA10513}"/>
          </ac:picMkLst>
        </pc:picChg>
      </pc:sldChg>
      <pc:sldChg chg="addSp delSp">
        <pc:chgData name="Andres Flaminio Cubillos Betancourt" userId="12a6ec08-e4ea-47ab-a069-d1da3ee6d283" providerId="ADAL" clId="{2B0997F9-7805-FA4F-924F-5F1C323C0906}" dt="2023-03-04T01:51:24.222" v="32" actId="22"/>
        <pc:sldMkLst>
          <pc:docMk/>
          <pc:sldMk cId="1401254827" sldId="509"/>
        </pc:sldMkLst>
        <pc:spChg chg="del">
          <ac:chgData name="Andres Flaminio Cubillos Betancourt" userId="12a6ec08-e4ea-47ab-a069-d1da3ee6d283" providerId="ADAL" clId="{2B0997F9-7805-FA4F-924F-5F1C323C0906}" dt="2023-03-04T01:51:21.989" v="31" actId="478"/>
          <ac:spMkLst>
            <pc:docMk/>
            <pc:sldMk cId="1401254827" sldId="509"/>
            <ac:spMk id="5" creationId="{EEC5FDC4-9A2A-F31D-6455-7D47B1B835F3}"/>
          </ac:spMkLst>
        </pc:spChg>
        <pc:picChg chg="add">
          <ac:chgData name="Andres Flaminio Cubillos Betancourt" userId="12a6ec08-e4ea-47ab-a069-d1da3ee6d283" providerId="ADAL" clId="{2B0997F9-7805-FA4F-924F-5F1C323C0906}" dt="2023-03-04T01:51:24.222" v="32" actId="22"/>
          <ac:picMkLst>
            <pc:docMk/>
            <pc:sldMk cId="1401254827" sldId="509"/>
            <ac:picMk id="4" creationId="{B687A9E5-A26C-F246-9D6F-CB19FE69A8FB}"/>
          </ac:picMkLst>
        </pc:picChg>
      </pc:sldChg>
      <pc:sldChg chg="addSp delSp">
        <pc:chgData name="Andres Flaminio Cubillos Betancourt" userId="12a6ec08-e4ea-47ab-a069-d1da3ee6d283" providerId="ADAL" clId="{2B0997F9-7805-FA4F-924F-5F1C323C0906}" dt="2023-03-04T01:51:47.540" v="34" actId="478"/>
        <pc:sldMkLst>
          <pc:docMk/>
          <pc:sldMk cId="3515593632" sldId="510"/>
        </pc:sldMkLst>
        <pc:spChg chg="del">
          <ac:chgData name="Andres Flaminio Cubillos Betancourt" userId="12a6ec08-e4ea-47ab-a069-d1da3ee6d283" providerId="ADAL" clId="{2B0997F9-7805-FA4F-924F-5F1C323C0906}" dt="2023-03-04T01:51:47.540" v="34" actId="478"/>
          <ac:spMkLst>
            <pc:docMk/>
            <pc:sldMk cId="3515593632" sldId="510"/>
            <ac:spMk id="4" creationId="{8F398273-E570-FD0C-5679-CE05DCAEEED3}"/>
          </ac:spMkLst>
        </pc:spChg>
        <pc:picChg chg="add">
          <ac:chgData name="Andres Flaminio Cubillos Betancourt" userId="12a6ec08-e4ea-47ab-a069-d1da3ee6d283" providerId="ADAL" clId="{2B0997F9-7805-FA4F-924F-5F1C323C0906}" dt="2023-03-04T01:51:40.776" v="33" actId="22"/>
          <ac:picMkLst>
            <pc:docMk/>
            <pc:sldMk cId="3515593632" sldId="510"/>
            <ac:picMk id="3" creationId="{2A218467-B8BC-9348-A3A2-2017134739CB}"/>
          </ac:picMkLst>
        </pc:picChg>
      </pc:sldChg>
      <pc:sldChg chg="addSp delSp">
        <pc:chgData name="Andres Flaminio Cubillos Betancourt" userId="12a6ec08-e4ea-47ab-a069-d1da3ee6d283" providerId="ADAL" clId="{2B0997F9-7805-FA4F-924F-5F1C323C0906}" dt="2023-03-04T01:52:12.717" v="38" actId="478"/>
        <pc:sldMkLst>
          <pc:docMk/>
          <pc:sldMk cId="3849793902" sldId="511"/>
        </pc:sldMkLst>
        <pc:spChg chg="del">
          <ac:chgData name="Andres Flaminio Cubillos Betancourt" userId="12a6ec08-e4ea-47ab-a069-d1da3ee6d283" providerId="ADAL" clId="{2B0997F9-7805-FA4F-924F-5F1C323C0906}" dt="2023-03-04T01:52:12.717" v="38" actId="478"/>
          <ac:spMkLst>
            <pc:docMk/>
            <pc:sldMk cId="3849793902" sldId="511"/>
            <ac:spMk id="5" creationId="{EEC5FDC4-9A2A-F31D-6455-7D47B1B835F3}"/>
          </ac:spMkLst>
        </pc:spChg>
        <pc:picChg chg="add">
          <ac:chgData name="Andres Flaminio Cubillos Betancourt" userId="12a6ec08-e4ea-47ab-a069-d1da3ee6d283" providerId="ADAL" clId="{2B0997F9-7805-FA4F-924F-5F1C323C0906}" dt="2023-03-04T01:52:06.745" v="37" actId="22"/>
          <ac:picMkLst>
            <pc:docMk/>
            <pc:sldMk cId="3849793902" sldId="511"/>
            <ac:picMk id="4" creationId="{EED2A1B1-5F12-A346-9CE0-CD610A8B1A18}"/>
          </ac:picMkLst>
        </pc:picChg>
      </pc:sldChg>
      <pc:sldChg chg="addSp delSp">
        <pc:chgData name="Andres Flaminio Cubillos Betancourt" userId="12a6ec08-e4ea-47ab-a069-d1da3ee6d283" providerId="ADAL" clId="{2B0997F9-7805-FA4F-924F-5F1C323C0906}" dt="2023-03-04T01:52:23.368" v="40" actId="478"/>
        <pc:sldMkLst>
          <pc:docMk/>
          <pc:sldMk cId="2783826644" sldId="513"/>
        </pc:sldMkLst>
        <pc:spChg chg="del">
          <ac:chgData name="Andres Flaminio Cubillos Betancourt" userId="12a6ec08-e4ea-47ab-a069-d1da3ee6d283" providerId="ADAL" clId="{2B0997F9-7805-FA4F-924F-5F1C323C0906}" dt="2023-03-04T01:52:23.368" v="40" actId="478"/>
          <ac:spMkLst>
            <pc:docMk/>
            <pc:sldMk cId="2783826644" sldId="513"/>
            <ac:spMk id="5" creationId="{EEC5FDC4-9A2A-F31D-6455-7D47B1B835F3}"/>
          </ac:spMkLst>
        </pc:spChg>
        <pc:picChg chg="add">
          <ac:chgData name="Andres Flaminio Cubillos Betancourt" userId="12a6ec08-e4ea-47ab-a069-d1da3ee6d283" providerId="ADAL" clId="{2B0997F9-7805-FA4F-924F-5F1C323C0906}" dt="2023-03-04T01:52:17.563" v="39" actId="22"/>
          <ac:picMkLst>
            <pc:docMk/>
            <pc:sldMk cId="2783826644" sldId="513"/>
            <ac:picMk id="4" creationId="{0D3DE3C4-4511-E04A-9683-49B0384DC7CD}"/>
          </ac:picMkLst>
        </pc:picChg>
      </pc:sldChg>
      <pc:sldChg chg="del">
        <pc:chgData name="Andres Flaminio Cubillos Betancourt" userId="12a6ec08-e4ea-47ab-a069-d1da3ee6d283" providerId="ADAL" clId="{2B0997F9-7805-FA4F-924F-5F1C323C0906}" dt="2023-03-04T01:53:06.531" v="41" actId="2696"/>
        <pc:sldMkLst>
          <pc:docMk/>
          <pc:sldMk cId="2608311248" sldId="514"/>
        </pc:sldMkLst>
      </pc:sldChg>
      <pc:sldChg chg="addSp delSp">
        <pc:chgData name="Andres Flaminio Cubillos Betancourt" userId="12a6ec08-e4ea-47ab-a069-d1da3ee6d283" providerId="ADAL" clId="{2B0997F9-7805-FA4F-924F-5F1C323C0906}" dt="2023-03-04T01:52:00.616" v="36" actId="478"/>
        <pc:sldMkLst>
          <pc:docMk/>
          <pc:sldMk cId="95021078" sldId="515"/>
        </pc:sldMkLst>
        <pc:spChg chg="del">
          <ac:chgData name="Andres Flaminio Cubillos Betancourt" userId="12a6ec08-e4ea-47ab-a069-d1da3ee6d283" providerId="ADAL" clId="{2B0997F9-7805-FA4F-924F-5F1C323C0906}" dt="2023-03-04T01:52:00.616" v="36" actId="478"/>
          <ac:spMkLst>
            <pc:docMk/>
            <pc:sldMk cId="95021078" sldId="515"/>
            <ac:spMk id="4" creationId="{0F9D5F9B-3DE9-3D58-A7C3-C5224F1AD7DC}"/>
          </ac:spMkLst>
        </pc:spChg>
        <pc:picChg chg="add">
          <ac:chgData name="Andres Flaminio Cubillos Betancourt" userId="12a6ec08-e4ea-47ab-a069-d1da3ee6d283" providerId="ADAL" clId="{2B0997F9-7805-FA4F-924F-5F1C323C0906}" dt="2023-03-04T01:51:53.285" v="35" actId="22"/>
          <ac:picMkLst>
            <pc:docMk/>
            <pc:sldMk cId="95021078" sldId="515"/>
            <ac:picMk id="5" creationId="{66162F20-A535-A04D-923D-26EF2128338F}"/>
          </ac:picMkLst>
        </pc:picChg>
      </pc:sldChg>
    </pc:docChg>
  </pc:docChgLst>
  <pc:docChgLst>
    <pc:chgData name="Andres Flaminio Cubillos Betancourt" userId="S::andresf_cubillosb@soy.sena.edu.co::12a6ec08-e4ea-47ab-a069-d1da3ee6d283" providerId="AD" clId="Web-{3049876A-E424-1DA3-A760-215216893479}"/>
    <pc:docChg chg="delSld modSld">
      <pc:chgData name="Andres Flaminio Cubillos Betancourt" userId="S::andresf_cubillosb@soy.sena.edu.co::12a6ec08-e4ea-47ab-a069-d1da3ee6d283" providerId="AD" clId="Web-{3049876A-E424-1DA3-A760-215216893479}" dt="2023-03-02T02:49:30.397" v="4"/>
      <pc:docMkLst>
        <pc:docMk/>
      </pc:docMkLst>
      <pc:sldChg chg="modSp">
        <pc:chgData name="Andres Flaminio Cubillos Betancourt" userId="S::andresf_cubillosb@soy.sena.edu.co::12a6ec08-e4ea-47ab-a069-d1da3ee6d283" providerId="AD" clId="Web-{3049876A-E424-1DA3-A760-215216893479}" dt="2023-03-02T02:49:21.631" v="3" actId="20577"/>
        <pc:sldMkLst>
          <pc:docMk/>
          <pc:sldMk cId="3849793902" sldId="511"/>
        </pc:sldMkLst>
        <pc:spChg chg="mod">
          <ac:chgData name="Andres Flaminio Cubillos Betancourt" userId="S::andresf_cubillosb@soy.sena.edu.co::12a6ec08-e4ea-47ab-a069-d1da3ee6d283" providerId="AD" clId="Web-{3049876A-E424-1DA3-A760-215216893479}" dt="2023-03-02T02:49:21.631" v="3" actId="20577"/>
          <ac:spMkLst>
            <pc:docMk/>
            <pc:sldMk cId="3849793902" sldId="511"/>
            <ac:spMk id="6" creationId="{0CA39C3C-B25E-C804-C832-61458138A925}"/>
          </ac:spMkLst>
        </pc:spChg>
      </pc:sldChg>
      <pc:sldChg chg="del">
        <pc:chgData name="Andres Flaminio Cubillos Betancourt" userId="S::andresf_cubillosb@soy.sena.edu.co::12a6ec08-e4ea-47ab-a069-d1da3ee6d283" providerId="AD" clId="Web-{3049876A-E424-1DA3-A760-215216893479}" dt="2023-03-02T02:49:30.397" v="4"/>
        <pc:sldMkLst>
          <pc:docMk/>
          <pc:sldMk cId="334234717" sldId="512"/>
        </pc:sldMkLst>
      </pc:sldChg>
    </pc:docChg>
  </pc:docChgLst>
  <pc:docChgLst>
    <pc:chgData name="Andres Flaminio Cubillos Betancourt" userId="S::andresf_cubillosb@soy.sena.edu.co::12a6ec08-e4ea-47ab-a069-d1da3ee6d283" providerId="AD" clId="Web-{CFE5E3C1-9316-29F7-3B07-C25E88F08509}"/>
    <pc:docChg chg="modSld">
      <pc:chgData name="Andres Flaminio Cubillos Betancourt" userId="S::andresf_cubillosb@soy.sena.edu.co::12a6ec08-e4ea-47ab-a069-d1da3ee6d283" providerId="AD" clId="Web-{CFE5E3C1-9316-29F7-3B07-C25E88F08509}" dt="2023-04-13T01:58:16.119" v="218" actId="20577"/>
      <pc:docMkLst>
        <pc:docMk/>
      </pc:docMkLst>
      <pc:sldChg chg="modSp">
        <pc:chgData name="Andres Flaminio Cubillos Betancourt" userId="S::andresf_cubillosb@soy.sena.edu.co::12a6ec08-e4ea-47ab-a069-d1da3ee6d283" providerId="AD" clId="Web-{CFE5E3C1-9316-29F7-3B07-C25E88F08509}" dt="2023-04-13T01:43:23.785" v="4" actId="20577"/>
        <pc:sldMkLst>
          <pc:docMk/>
          <pc:sldMk cId="1500403096" sldId="501"/>
        </pc:sldMkLst>
        <pc:spChg chg="mod">
          <ac:chgData name="Andres Flaminio Cubillos Betancourt" userId="S::andresf_cubillosb@soy.sena.edu.co::12a6ec08-e4ea-47ab-a069-d1da3ee6d283" providerId="AD" clId="Web-{CFE5E3C1-9316-29F7-3B07-C25E88F08509}" dt="2023-04-13T01:43:23.785" v="4" actId="20577"/>
          <ac:spMkLst>
            <pc:docMk/>
            <pc:sldMk cId="1500403096" sldId="501"/>
            <ac:spMk id="6" creationId="{AF636D40-6663-725B-8E0D-34BDB07692AF}"/>
          </ac:spMkLst>
        </pc:spChg>
      </pc:sldChg>
      <pc:sldChg chg="modSp">
        <pc:chgData name="Andres Flaminio Cubillos Betancourt" userId="S::andresf_cubillosb@soy.sena.edu.co::12a6ec08-e4ea-47ab-a069-d1da3ee6d283" providerId="AD" clId="Web-{CFE5E3C1-9316-29F7-3B07-C25E88F08509}" dt="2023-04-13T01:44:00.880" v="9" actId="20577"/>
        <pc:sldMkLst>
          <pc:docMk/>
          <pc:sldMk cId="591205515" sldId="508"/>
        </pc:sldMkLst>
        <pc:spChg chg="mod">
          <ac:chgData name="Andres Flaminio Cubillos Betancourt" userId="S::andresf_cubillosb@soy.sena.edu.co::12a6ec08-e4ea-47ab-a069-d1da3ee6d283" providerId="AD" clId="Web-{CFE5E3C1-9316-29F7-3B07-C25E88F08509}" dt="2023-04-13T01:44:00.880" v="9" actId="20577"/>
          <ac:spMkLst>
            <pc:docMk/>
            <pc:sldMk cId="591205515" sldId="508"/>
            <ac:spMk id="7" creationId="{FBAA83CA-F5E1-3945-40AB-1CB1B233A0BF}"/>
          </ac:spMkLst>
        </pc:spChg>
      </pc:sldChg>
      <pc:sldChg chg="modSp">
        <pc:chgData name="Andres Flaminio Cubillos Betancourt" userId="S::andresf_cubillosb@soy.sena.edu.co::12a6ec08-e4ea-47ab-a069-d1da3ee6d283" providerId="AD" clId="Web-{CFE5E3C1-9316-29F7-3B07-C25E88F08509}" dt="2023-04-13T01:53:56.894" v="186" actId="20577"/>
        <pc:sldMkLst>
          <pc:docMk/>
          <pc:sldMk cId="3849793902" sldId="511"/>
        </pc:sldMkLst>
        <pc:spChg chg="mod">
          <ac:chgData name="Andres Flaminio Cubillos Betancourt" userId="S::andresf_cubillosb@soy.sena.edu.co::12a6ec08-e4ea-47ab-a069-d1da3ee6d283" providerId="AD" clId="Web-{CFE5E3C1-9316-29F7-3B07-C25E88F08509}" dt="2023-04-13T01:53:56.894" v="186" actId="20577"/>
          <ac:spMkLst>
            <pc:docMk/>
            <pc:sldMk cId="3849793902" sldId="511"/>
            <ac:spMk id="6" creationId="{0CA39C3C-B25E-C804-C832-61458138A925}"/>
          </ac:spMkLst>
        </pc:spChg>
      </pc:sldChg>
      <pc:sldChg chg="modSp">
        <pc:chgData name="Andres Flaminio Cubillos Betancourt" userId="S::andresf_cubillosb@soy.sena.edu.co::12a6ec08-e4ea-47ab-a069-d1da3ee6d283" providerId="AD" clId="Web-{CFE5E3C1-9316-29F7-3B07-C25E88F08509}" dt="2023-04-13T01:58:16.119" v="218" actId="20577"/>
        <pc:sldMkLst>
          <pc:docMk/>
          <pc:sldMk cId="2783826644" sldId="513"/>
        </pc:sldMkLst>
        <pc:spChg chg="mod">
          <ac:chgData name="Andres Flaminio Cubillos Betancourt" userId="S::andresf_cubillosb@soy.sena.edu.co::12a6ec08-e4ea-47ab-a069-d1da3ee6d283" providerId="AD" clId="Web-{CFE5E3C1-9316-29F7-3B07-C25E88F08509}" dt="2023-04-13T01:58:16.119" v="218" actId="20577"/>
          <ac:spMkLst>
            <pc:docMk/>
            <pc:sldMk cId="2783826644" sldId="513"/>
            <ac:spMk id="6" creationId="{0CA39C3C-B25E-C804-C832-61458138A925}"/>
          </ac:spMkLst>
        </pc:spChg>
      </pc:sldChg>
    </pc:docChg>
  </pc:docChgLst>
  <pc:docChgLst>
    <pc:chgData name="Andres Flaminio Cubillos Betancourt" userId="S::andresf_cubillosb@soy.sena.edu.co::12a6ec08-e4ea-47ab-a069-d1da3ee6d283" providerId="AD" clId="Web-{5B0D166D-FE3A-4131-5963-6885E4EFEED6}"/>
    <pc:docChg chg="addSld delSld modSld">
      <pc:chgData name="Andres Flaminio Cubillos Betancourt" userId="S::andresf_cubillosb@soy.sena.edu.co::12a6ec08-e4ea-47ab-a069-d1da3ee6d283" providerId="AD" clId="Web-{5B0D166D-FE3A-4131-5963-6885E4EFEED6}" dt="2023-05-09T00:00:28.583" v="114" actId="1076"/>
      <pc:docMkLst>
        <pc:docMk/>
      </pc:docMkLst>
      <pc:sldChg chg="addSp delSp modSp">
        <pc:chgData name="Andres Flaminio Cubillos Betancourt" userId="S::andresf_cubillosb@soy.sena.edu.co::12a6ec08-e4ea-47ab-a069-d1da3ee6d283" providerId="AD" clId="Web-{5B0D166D-FE3A-4131-5963-6885E4EFEED6}" dt="2023-05-08T23:48:58.908" v="9" actId="1076"/>
        <pc:sldMkLst>
          <pc:docMk/>
          <pc:sldMk cId="685387458" sldId="499"/>
        </pc:sldMkLst>
        <pc:picChg chg="add mod">
          <ac:chgData name="Andres Flaminio Cubillos Betancourt" userId="S::andresf_cubillosb@soy.sena.edu.co::12a6ec08-e4ea-47ab-a069-d1da3ee6d283" providerId="AD" clId="Web-{5B0D166D-FE3A-4131-5963-6885E4EFEED6}" dt="2023-05-08T23:48:58.908" v="9" actId="1076"/>
          <ac:picMkLst>
            <pc:docMk/>
            <pc:sldMk cId="685387458" sldId="499"/>
            <ac:picMk id="2" creationId="{66840ED4-4A7B-B7F5-1F5D-1AA331F6EF83}"/>
          </ac:picMkLst>
        </pc:picChg>
        <pc:picChg chg="del mod">
          <ac:chgData name="Andres Flaminio Cubillos Betancourt" userId="S::andresf_cubillosb@soy.sena.edu.co::12a6ec08-e4ea-47ab-a069-d1da3ee6d283" providerId="AD" clId="Web-{5B0D166D-FE3A-4131-5963-6885E4EFEED6}" dt="2023-05-08T23:44:27.276" v="2"/>
          <ac:picMkLst>
            <pc:docMk/>
            <pc:sldMk cId="685387458" sldId="499"/>
            <ac:picMk id="3" creationId="{EA97DC05-4A6B-3E0B-D2C7-E6FB8FE7B99F}"/>
          </ac:picMkLst>
        </pc:picChg>
      </pc:sldChg>
      <pc:sldChg chg="addSp delSp modSp">
        <pc:chgData name="Andres Flaminio Cubillos Betancourt" userId="S::andresf_cubillosb@soy.sena.edu.co::12a6ec08-e4ea-47ab-a069-d1da3ee6d283" providerId="AD" clId="Web-{5B0D166D-FE3A-4131-5963-6885E4EFEED6}" dt="2023-05-08T23:50:22.286" v="14" actId="1076"/>
        <pc:sldMkLst>
          <pc:docMk/>
          <pc:sldMk cId="591205515" sldId="508"/>
        </pc:sldMkLst>
        <pc:picChg chg="del">
          <ac:chgData name="Andres Flaminio Cubillos Betancourt" userId="S::andresf_cubillosb@soy.sena.edu.co::12a6ec08-e4ea-47ab-a069-d1da3ee6d283" providerId="AD" clId="Web-{5B0D166D-FE3A-4131-5963-6885E4EFEED6}" dt="2023-05-08T23:49:49.988" v="10"/>
          <ac:picMkLst>
            <pc:docMk/>
            <pc:sldMk cId="591205515" sldId="508"/>
            <ac:picMk id="2" creationId="{E7F90470-2942-22C6-7A33-F7E8E2D7CD28}"/>
          </ac:picMkLst>
        </pc:picChg>
        <pc:picChg chg="add mod">
          <ac:chgData name="Andres Flaminio Cubillos Betancourt" userId="S::andresf_cubillosb@soy.sena.edu.co::12a6ec08-e4ea-47ab-a069-d1da3ee6d283" providerId="AD" clId="Web-{5B0D166D-FE3A-4131-5963-6885E4EFEED6}" dt="2023-05-08T23:50:22.286" v="14" actId="1076"/>
          <ac:picMkLst>
            <pc:docMk/>
            <pc:sldMk cId="591205515" sldId="508"/>
            <ac:picMk id="3" creationId="{5695B3B3-A3B8-AAB1-D3E3-4C912630B90C}"/>
          </ac:picMkLst>
        </pc:picChg>
      </pc:sldChg>
      <pc:sldChg chg="modSp">
        <pc:chgData name="Andres Flaminio Cubillos Betancourt" userId="S::andresf_cubillosb@soy.sena.edu.co::12a6ec08-e4ea-47ab-a069-d1da3ee6d283" providerId="AD" clId="Web-{5B0D166D-FE3A-4131-5963-6885E4EFEED6}" dt="2023-05-08T23:57:42.797" v="103" actId="20577"/>
        <pc:sldMkLst>
          <pc:docMk/>
          <pc:sldMk cId="1401254827" sldId="509"/>
        </pc:sldMkLst>
        <pc:spChg chg="mod">
          <ac:chgData name="Andres Flaminio Cubillos Betancourt" userId="S::andresf_cubillosb@soy.sena.edu.co::12a6ec08-e4ea-47ab-a069-d1da3ee6d283" providerId="AD" clId="Web-{5B0D166D-FE3A-4131-5963-6885E4EFEED6}" dt="2023-05-08T23:57:42.797" v="103" actId="20577"/>
          <ac:spMkLst>
            <pc:docMk/>
            <pc:sldMk cId="1401254827" sldId="509"/>
            <ac:spMk id="6" creationId="{0CA39C3C-B25E-C804-C832-61458138A925}"/>
          </ac:spMkLst>
        </pc:spChg>
      </pc:sldChg>
      <pc:sldChg chg="modSp del">
        <pc:chgData name="Andres Flaminio Cubillos Betancourt" userId="S::andresf_cubillosb@soy.sena.edu.co::12a6ec08-e4ea-47ab-a069-d1da3ee6d283" providerId="AD" clId="Web-{5B0D166D-FE3A-4131-5963-6885E4EFEED6}" dt="2023-05-08T23:57:48.141" v="104"/>
        <pc:sldMkLst>
          <pc:docMk/>
          <pc:sldMk cId="3515593632" sldId="510"/>
        </pc:sldMkLst>
        <pc:spChg chg="mod">
          <ac:chgData name="Andres Flaminio Cubillos Betancourt" userId="S::andresf_cubillosb@soy.sena.edu.co::12a6ec08-e4ea-47ab-a069-d1da3ee6d283" providerId="AD" clId="Web-{5B0D166D-FE3A-4131-5963-6885E4EFEED6}" dt="2023-05-08T23:53:17.462" v="65" actId="20577"/>
          <ac:spMkLst>
            <pc:docMk/>
            <pc:sldMk cId="3515593632" sldId="510"/>
            <ac:spMk id="6" creationId="{AF636D40-6663-725B-8E0D-34BDB07692AF}"/>
          </ac:spMkLst>
        </pc:spChg>
      </pc:sldChg>
      <pc:sldChg chg="modSp">
        <pc:chgData name="Andres Flaminio Cubillos Betancourt" userId="S::andresf_cubillosb@soy.sena.edu.co::12a6ec08-e4ea-47ab-a069-d1da3ee6d283" providerId="AD" clId="Web-{5B0D166D-FE3A-4131-5963-6885E4EFEED6}" dt="2023-05-08T23:55:11.872" v="81" actId="20577"/>
        <pc:sldMkLst>
          <pc:docMk/>
          <pc:sldMk cId="3849793902" sldId="511"/>
        </pc:sldMkLst>
        <pc:spChg chg="mod">
          <ac:chgData name="Andres Flaminio Cubillos Betancourt" userId="S::andresf_cubillosb@soy.sena.edu.co::12a6ec08-e4ea-47ab-a069-d1da3ee6d283" providerId="AD" clId="Web-{5B0D166D-FE3A-4131-5963-6885E4EFEED6}" dt="2023-05-08T23:55:11.872" v="81" actId="20577"/>
          <ac:spMkLst>
            <pc:docMk/>
            <pc:sldMk cId="3849793902" sldId="511"/>
            <ac:spMk id="6" creationId="{0CA39C3C-B25E-C804-C832-61458138A925}"/>
          </ac:spMkLst>
        </pc:spChg>
      </pc:sldChg>
      <pc:sldChg chg="modSp">
        <pc:chgData name="Andres Flaminio Cubillos Betancourt" userId="S::andresf_cubillosb@soy.sena.edu.co::12a6ec08-e4ea-47ab-a069-d1da3ee6d283" providerId="AD" clId="Web-{5B0D166D-FE3A-4131-5963-6885E4EFEED6}" dt="2023-05-08T23:51:41.022" v="23" actId="20577"/>
        <pc:sldMkLst>
          <pc:docMk/>
          <pc:sldMk cId="2783826644" sldId="513"/>
        </pc:sldMkLst>
        <pc:spChg chg="mod">
          <ac:chgData name="Andres Flaminio Cubillos Betancourt" userId="S::andresf_cubillosb@soy.sena.edu.co::12a6ec08-e4ea-47ab-a069-d1da3ee6d283" providerId="AD" clId="Web-{5B0D166D-FE3A-4131-5963-6885E4EFEED6}" dt="2023-05-08T23:51:41.022" v="23" actId="20577"/>
          <ac:spMkLst>
            <pc:docMk/>
            <pc:sldMk cId="2783826644" sldId="513"/>
            <ac:spMk id="6" creationId="{0CA39C3C-B25E-C804-C832-61458138A925}"/>
          </ac:spMkLst>
        </pc:spChg>
      </pc:sldChg>
      <pc:sldChg chg="modSp del">
        <pc:chgData name="Andres Flaminio Cubillos Betancourt" userId="S::andresf_cubillosb@soy.sena.edu.co::12a6ec08-e4ea-47ab-a069-d1da3ee6d283" providerId="AD" clId="Web-{5B0D166D-FE3A-4131-5963-6885E4EFEED6}" dt="2023-05-08T23:57:53.938" v="105"/>
        <pc:sldMkLst>
          <pc:docMk/>
          <pc:sldMk cId="95021078" sldId="515"/>
        </pc:sldMkLst>
        <pc:spChg chg="mod">
          <ac:chgData name="Andres Flaminio Cubillos Betancourt" userId="S::andresf_cubillosb@soy.sena.edu.co::12a6ec08-e4ea-47ab-a069-d1da3ee6d283" providerId="AD" clId="Web-{5B0D166D-FE3A-4131-5963-6885E4EFEED6}" dt="2023-05-08T23:56:54.890" v="93" actId="20577"/>
          <ac:spMkLst>
            <pc:docMk/>
            <pc:sldMk cId="95021078" sldId="515"/>
            <ac:spMk id="6" creationId="{7CAFA9CC-AAA3-B085-995F-6CC47F83704F}"/>
          </ac:spMkLst>
        </pc:spChg>
      </pc:sldChg>
      <pc:sldChg chg="addSp modSp new mod modClrScheme chgLayout">
        <pc:chgData name="Andres Flaminio Cubillos Betancourt" userId="S::andresf_cubillosb@soy.sena.edu.co::12a6ec08-e4ea-47ab-a069-d1da3ee6d283" providerId="AD" clId="Web-{5B0D166D-FE3A-4131-5963-6885E4EFEED6}" dt="2023-05-09T00:00:28.583" v="114" actId="1076"/>
        <pc:sldMkLst>
          <pc:docMk/>
          <pc:sldMk cId="187178557" sldId="516"/>
        </pc:sldMkLst>
        <pc:spChg chg="mod ord">
          <ac:chgData name="Andres Flaminio Cubillos Betancourt" userId="S::andresf_cubillosb@soy.sena.edu.co::12a6ec08-e4ea-47ab-a069-d1da3ee6d283" providerId="AD" clId="Web-{5B0D166D-FE3A-4131-5963-6885E4EFEED6}" dt="2023-05-08T23:55:51.013" v="83" actId="20577"/>
          <ac:spMkLst>
            <pc:docMk/>
            <pc:sldMk cId="187178557" sldId="516"/>
            <ac:spMk id="2" creationId="{C85AD71A-AE10-08F1-3238-8CB0AFF845D9}"/>
          </ac:spMkLst>
        </pc:spChg>
        <pc:spChg chg="add mod ord">
          <ac:chgData name="Andres Flaminio Cubillos Betancourt" userId="S::andresf_cubillosb@soy.sena.edu.co::12a6ec08-e4ea-47ab-a069-d1da3ee6d283" providerId="AD" clId="Web-{5B0D166D-FE3A-4131-5963-6885E4EFEED6}" dt="2023-05-08T23:56:21.420" v="91" actId="20577"/>
          <ac:spMkLst>
            <pc:docMk/>
            <pc:sldMk cId="187178557" sldId="516"/>
            <ac:spMk id="3" creationId="{F10EBF8E-1EDF-77E4-D5EB-2664F09EA89E}"/>
          </ac:spMkLst>
        </pc:spChg>
        <pc:picChg chg="add mod">
          <ac:chgData name="Andres Flaminio Cubillos Betancourt" userId="S::andresf_cubillosb@soy.sena.edu.co::12a6ec08-e4ea-47ab-a069-d1da3ee6d283" providerId="AD" clId="Web-{5B0D166D-FE3A-4131-5963-6885E4EFEED6}" dt="2023-05-08T23:59:21.253" v="111" actId="1076"/>
          <ac:picMkLst>
            <pc:docMk/>
            <pc:sldMk cId="187178557" sldId="516"/>
            <ac:picMk id="5" creationId="{B595FB13-6183-10E2-B411-6A0D23934AD5}"/>
          </ac:picMkLst>
        </pc:picChg>
        <pc:picChg chg="add mod">
          <ac:chgData name="Andres Flaminio Cubillos Betancourt" userId="S::andresf_cubillosb@soy.sena.edu.co::12a6ec08-e4ea-47ab-a069-d1da3ee6d283" providerId="AD" clId="Web-{5B0D166D-FE3A-4131-5963-6885E4EFEED6}" dt="2023-05-08T23:59:18.988" v="110" actId="1076"/>
          <ac:picMkLst>
            <pc:docMk/>
            <pc:sldMk cId="187178557" sldId="516"/>
            <ac:picMk id="7" creationId="{8A812609-6421-439F-0606-9E8BFA41E153}"/>
          </ac:picMkLst>
        </pc:picChg>
        <pc:picChg chg="add mod">
          <ac:chgData name="Andres Flaminio Cubillos Betancourt" userId="S::andresf_cubillosb@soy.sena.edu.co::12a6ec08-e4ea-47ab-a069-d1da3ee6d283" providerId="AD" clId="Web-{5B0D166D-FE3A-4131-5963-6885E4EFEED6}" dt="2023-05-09T00:00:28.583" v="114" actId="1076"/>
          <ac:picMkLst>
            <pc:docMk/>
            <pc:sldMk cId="187178557" sldId="516"/>
            <ac:picMk id="8" creationId="{CE689EEA-6FA5-D616-E252-89BC853DD2C7}"/>
          </ac:picMkLst>
        </pc:picChg>
      </pc:sldChg>
    </pc:docChg>
  </pc:docChgLst>
  <pc:docChgLst>
    <pc:chgData name="Andres Flaminio Cubillos Betancourt" userId="12a6ec08-e4ea-47ab-a069-d1da3ee6d283" providerId="ADAL" clId="{CD6D195C-8620-8544-AD72-73AA3C113394}"/>
    <pc:docChg chg="modSld">
      <pc:chgData name="Andres Flaminio Cubillos Betancourt" userId="12a6ec08-e4ea-47ab-a069-d1da3ee6d283" providerId="ADAL" clId="{CD6D195C-8620-8544-AD72-73AA3C113394}" dt="2023-05-09T00:04:18.074" v="1" actId="14100"/>
      <pc:docMkLst>
        <pc:docMk/>
      </pc:docMkLst>
      <pc:sldChg chg="modSp">
        <pc:chgData name="Andres Flaminio Cubillos Betancourt" userId="12a6ec08-e4ea-47ab-a069-d1da3ee6d283" providerId="ADAL" clId="{CD6D195C-8620-8544-AD72-73AA3C113394}" dt="2023-05-09T00:04:18.074" v="1" actId="14100"/>
        <pc:sldMkLst>
          <pc:docMk/>
          <pc:sldMk cId="187178557" sldId="516"/>
        </pc:sldMkLst>
        <pc:spChg chg="mod">
          <ac:chgData name="Andres Flaminio Cubillos Betancourt" userId="12a6ec08-e4ea-47ab-a069-d1da3ee6d283" providerId="ADAL" clId="{CD6D195C-8620-8544-AD72-73AA3C113394}" dt="2023-05-09T00:04:18.074" v="1" actId="14100"/>
          <ac:spMkLst>
            <pc:docMk/>
            <pc:sldMk cId="187178557" sldId="516"/>
            <ac:spMk id="3" creationId="{F10EBF8E-1EDF-77E4-D5EB-2664F09EA89E}"/>
          </ac:spMkLst>
        </pc:spChg>
      </pc:sldChg>
    </pc:docChg>
  </pc:docChgLst>
  <pc:docChgLst>
    <pc:chgData name="Andres Flaminio Cubillos Betancourt" userId="S::andresf_cubillosb@soy.sena.edu.co::12a6ec08-e4ea-47ab-a069-d1da3ee6d283" providerId="AD" clId="Web-{6C115965-CA11-458D-EC45-DE29FFB1C38D}"/>
    <pc:docChg chg="modSld">
      <pc:chgData name="Andres Flaminio Cubillos Betancourt" userId="S::andresf_cubillosb@soy.sena.edu.co::12a6ec08-e4ea-47ab-a069-d1da3ee6d283" providerId="AD" clId="Web-{6C115965-CA11-458D-EC45-DE29FFB1C38D}" dt="2023-04-13T01:41:41.495" v="459" actId="20577"/>
      <pc:docMkLst>
        <pc:docMk/>
      </pc:docMkLst>
      <pc:sldChg chg="modSp">
        <pc:chgData name="Andres Flaminio Cubillos Betancourt" userId="S::andresf_cubillosb@soy.sena.edu.co::12a6ec08-e4ea-47ab-a069-d1da3ee6d283" providerId="AD" clId="Web-{6C115965-CA11-458D-EC45-DE29FFB1C38D}" dt="2023-04-13T01:41:41.495" v="459" actId="20577"/>
        <pc:sldMkLst>
          <pc:docMk/>
          <pc:sldMk cId="2783826644" sldId="513"/>
        </pc:sldMkLst>
        <pc:spChg chg="mod">
          <ac:chgData name="Andres Flaminio Cubillos Betancourt" userId="S::andresf_cubillosb@soy.sena.edu.co::12a6ec08-e4ea-47ab-a069-d1da3ee6d283" providerId="AD" clId="Web-{6C115965-CA11-458D-EC45-DE29FFB1C38D}" dt="2023-04-13T01:41:41.495" v="459" actId="20577"/>
          <ac:spMkLst>
            <pc:docMk/>
            <pc:sldMk cId="2783826644" sldId="513"/>
            <ac:spMk id="6" creationId="{0CA39C3C-B25E-C804-C832-61458138A925}"/>
          </ac:spMkLst>
        </pc:spChg>
      </pc:sldChg>
    </pc:docChg>
  </pc:docChgLst>
  <pc:docChgLst>
    <pc:chgData name="Andres Flaminio Cubillos Betancourt" userId="S::andresf_cubillosb@soy.sena.edu.co::12a6ec08-e4ea-47ab-a069-d1da3ee6d283" providerId="AD" clId="Web-{8D665538-7421-AE02-A8B7-8FFBDF755AC1}"/>
    <pc:docChg chg="modSld">
      <pc:chgData name="Andres Flaminio Cubillos Betancourt" userId="S::andresf_cubillosb@soy.sena.edu.co::12a6ec08-e4ea-47ab-a069-d1da3ee6d283" providerId="AD" clId="Web-{8D665538-7421-AE02-A8B7-8FFBDF755AC1}" dt="2023-03-14T00:56:39.608" v="4" actId="20577"/>
      <pc:docMkLst>
        <pc:docMk/>
      </pc:docMkLst>
      <pc:sldChg chg="modSp">
        <pc:chgData name="Andres Flaminio Cubillos Betancourt" userId="S::andresf_cubillosb@soy.sena.edu.co::12a6ec08-e4ea-47ab-a069-d1da3ee6d283" providerId="AD" clId="Web-{8D665538-7421-AE02-A8B7-8FFBDF755AC1}" dt="2023-03-14T00:56:39.608" v="4" actId="20577"/>
        <pc:sldMkLst>
          <pc:docMk/>
          <pc:sldMk cId="3849793902" sldId="511"/>
        </pc:sldMkLst>
        <pc:spChg chg="mod">
          <ac:chgData name="Andres Flaminio Cubillos Betancourt" userId="S::andresf_cubillosb@soy.sena.edu.co::12a6ec08-e4ea-47ab-a069-d1da3ee6d283" providerId="AD" clId="Web-{8D665538-7421-AE02-A8B7-8FFBDF755AC1}" dt="2023-03-14T00:56:39.608" v="4" actId="20577"/>
          <ac:spMkLst>
            <pc:docMk/>
            <pc:sldMk cId="3849793902" sldId="511"/>
            <ac:spMk id="6" creationId="{0CA39C3C-B25E-C804-C832-61458138A925}"/>
          </ac:spMkLst>
        </pc:spChg>
      </pc:sldChg>
    </pc:docChg>
  </pc:docChgLst>
  <pc:docChgLst>
    <pc:chgData name="Andres Flaminio Cubillos Betancourt" userId="S::andresf_cubillosb@soy.sena.edu.co::12a6ec08-e4ea-47ab-a069-d1da3ee6d283" providerId="AD" clId="Web-{08E2E35B-DE73-4F6B-8927-14B171803C24}"/>
    <pc:docChg chg="modSld">
      <pc:chgData name="Andres Flaminio Cubillos Betancourt" userId="S::andresf_cubillosb@soy.sena.edu.co::12a6ec08-e4ea-47ab-a069-d1da3ee6d283" providerId="AD" clId="Web-{08E2E35B-DE73-4F6B-8927-14B171803C24}" dt="2023-02-24T23:14:23.432" v="12"/>
      <pc:docMkLst>
        <pc:docMk/>
      </pc:docMkLst>
      <pc:sldChg chg="modSp">
        <pc:chgData name="Andres Flaminio Cubillos Betancourt" userId="S::andresf_cubillosb@soy.sena.edu.co::12a6ec08-e4ea-47ab-a069-d1da3ee6d283" providerId="AD" clId="Web-{08E2E35B-DE73-4F6B-8927-14B171803C24}" dt="2023-02-24T23:13:25.571" v="1" actId="20577"/>
        <pc:sldMkLst>
          <pc:docMk/>
          <pc:sldMk cId="1401254827" sldId="509"/>
        </pc:sldMkLst>
        <pc:spChg chg="mod">
          <ac:chgData name="Andres Flaminio Cubillos Betancourt" userId="S::andresf_cubillosb@soy.sena.edu.co::12a6ec08-e4ea-47ab-a069-d1da3ee6d283" providerId="AD" clId="Web-{08E2E35B-DE73-4F6B-8927-14B171803C24}" dt="2023-02-24T23:13:25.571" v="1" actId="20577"/>
          <ac:spMkLst>
            <pc:docMk/>
            <pc:sldMk cId="1401254827" sldId="509"/>
            <ac:spMk id="6" creationId="{0CA39C3C-B25E-C804-C832-61458138A925}"/>
          </ac:spMkLst>
        </pc:spChg>
      </pc:sldChg>
      <pc:sldChg chg="modSp">
        <pc:chgData name="Andres Flaminio Cubillos Betancourt" userId="S::andresf_cubillosb@soy.sena.edu.co::12a6ec08-e4ea-47ab-a069-d1da3ee6d283" providerId="AD" clId="Web-{08E2E35B-DE73-4F6B-8927-14B171803C24}" dt="2023-02-24T23:14:23.432" v="12"/>
        <pc:sldMkLst>
          <pc:docMk/>
          <pc:sldMk cId="3515593632" sldId="510"/>
        </pc:sldMkLst>
        <pc:spChg chg="mod">
          <ac:chgData name="Andres Flaminio Cubillos Betancourt" userId="S::andresf_cubillosb@soy.sena.edu.co::12a6ec08-e4ea-47ab-a069-d1da3ee6d283" providerId="AD" clId="Web-{08E2E35B-DE73-4F6B-8927-14B171803C24}" dt="2023-02-24T23:14:23.432" v="12"/>
          <ac:spMkLst>
            <pc:docMk/>
            <pc:sldMk cId="3515593632" sldId="510"/>
            <ac:spMk id="6" creationId="{AF636D40-6663-725B-8E0D-34BDB07692AF}"/>
          </ac:spMkLst>
        </pc:spChg>
      </pc:sldChg>
      <pc:sldChg chg="modSp">
        <pc:chgData name="Andres Flaminio Cubillos Betancourt" userId="S::andresf_cubillosb@soy.sena.edu.co::12a6ec08-e4ea-47ab-a069-d1da3ee6d283" providerId="AD" clId="Web-{08E2E35B-DE73-4F6B-8927-14B171803C24}" dt="2023-02-24T23:14:08.588" v="11" actId="20577"/>
        <pc:sldMkLst>
          <pc:docMk/>
          <pc:sldMk cId="334234717" sldId="512"/>
        </pc:sldMkLst>
        <pc:spChg chg="mod">
          <ac:chgData name="Andres Flaminio Cubillos Betancourt" userId="S::andresf_cubillosb@soy.sena.edu.co::12a6ec08-e4ea-47ab-a069-d1da3ee6d283" providerId="AD" clId="Web-{08E2E35B-DE73-4F6B-8927-14B171803C24}" dt="2023-02-24T23:14:08.588" v="11" actId="20577"/>
          <ac:spMkLst>
            <pc:docMk/>
            <pc:sldMk cId="334234717" sldId="512"/>
            <ac:spMk id="6" creationId="{AF636D40-6663-725B-8E0D-34BDB07692AF}"/>
          </ac:spMkLst>
        </pc:spChg>
      </pc:sldChg>
    </pc:docChg>
  </pc:docChgLst>
  <pc:docChgLst>
    <pc:chgData name="Andres Flaminio Cubillos Betancourt" userId="S::andresf_cubillosb@soy.sena.edu.co::12a6ec08-e4ea-47ab-a069-d1da3ee6d283" providerId="AD" clId="Web-{6FD3E11B-5D09-07DE-B08D-0CF3383395DD}"/>
    <pc:docChg chg="modSld">
      <pc:chgData name="Andres Flaminio Cubillos Betancourt" userId="S::andresf_cubillosb@soy.sena.edu.co::12a6ec08-e4ea-47ab-a069-d1da3ee6d283" providerId="AD" clId="Web-{6FD3E11B-5D09-07DE-B08D-0CF3383395DD}" dt="2023-03-01T02:27:15.764" v="150" actId="20577"/>
      <pc:docMkLst>
        <pc:docMk/>
      </pc:docMkLst>
      <pc:sldChg chg="modSp">
        <pc:chgData name="Andres Flaminio Cubillos Betancourt" userId="S::andresf_cubillosb@soy.sena.edu.co::12a6ec08-e4ea-47ab-a069-d1da3ee6d283" providerId="AD" clId="Web-{6FD3E11B-5D09-07DE-B08D-0CF3383395DD}" dt="2023-03-01T01:56:48.586" v="60" actId="20577"/>
        <pc:sldMkLst>
          <pc:docMk/>
          <pc:sldMk cId="685387458" sldId="499"/>
        </pc:sldMkLst>
        <pc:spChg chg="mod">
          <ac:chgData name="Andres Flaminio Cubillos Betancourt" userId="S::andresf_cubillosb@soy.sena.edu.co::12a6ec08-e4ea-47ab-a069-d1da3ee6d283" providerId="AD" clId="Web-{6FD3E11B-5D09-07DE-B08D-0CF3383395DD}" dt="2023-03-01T01:56:48.586" v="60" actId="20577"/>
          <ac:spMkLst>
            <pc:docMk/>
            <pc:sldMk cId="685387458" sldId="499"/>
            <ac:spMk id="7" creationId="{FBAA83CA-F5E1-3945-40AB-1CB1B233A0BF}"/>
          </ac:spMkLst>
        </pc:spChg>
      </pc:sldChg>
      <pc:sldChg chg="modSp">
        <pc:chgData name="Andres Flaminio Cubillos Betancourt" userId="S::andresf_cubillosb@soy.sena.edu.co::12a6ec08-e4ea-47ab-a069-d1da3ee6d283" providerId="AD" clId="Web-{6FD3E11B-5D09-07DE-B08D-0CF3383395DD}" dt="2023-03-01T02:27:15.764" v="150" actId="20577"/>
        <pc:sldMkLst>
          <pc:docMk/>
          <pc:sldMk cId="1500403096" sldId="501"/>
        </pc:sldMkLst>
        <pc:spChg chg="mod">
          <ac:chgData name="Andres Flaminio Cubillos Betancourt" userId="S::andresf_cubillosb@soy.sena.edu.co::12a6ec08-e4ea-47ab-a069-d1da3ee6d283" providerId="AD" clId="Web-{6FD3E11B-5D09-07DE-B08D-0CF3383395DD}" dt="2023-03-01T02:27:15.764" v="150" actId="20577"/>
          <ac:spMkLst>
            <pc:docMk/>
            <pc:sldMk cId="1500403096" sldId="501"/>
            <ac:spMk id="6" creationId="{AF636D40-6663-725B-8E0D-34BDB07692AF}"/>
          </ac:spMkLst>
        </pc:spChg>
      </pc:sldChg>
      <pc:sldChg chg="modSp">
        <pc:chgData name="Andres Flaminio Cubillos Betancourt" userId="S::andresf_cubillosb@soy.sena.edu.co::12a6ec08-e4ea-47ab-a069-d1da3ee6d283" providerId="AD" clId="Web-{6FD3E11B-5D09-07DE-B08D-0CF3383395DD}" dt="2023-03-01T02:07:50.365" v="64" actId="20577"/>
        <pc:sldMkLst>
          <pc:docMk/>
          <pc:sldMk cId="1401254827" sldId="509"/>
        </pc:sldMkLst>
        <pc:spChg chg="mod">
          <ac:chgData name="Andres Flaminio Cubillos Betancourt" userId="S::andresf_cubillosb@soy.sena.edu.co::12a6ec08-e4ea-47ab-a069-d1da3ee6d283" providerId="AD" clId="Web-{6FD3E11B-5D09-07DE-B08D-0CF3383395DD}" dt="2023-03-01T02:07:50.365" v="64" actId="20577"/>
          <ac:spMkLst>
            <pc:docMk/>
            <pc:sldMk cId="1401254827" sldId="509"/>
            <ac:spMk id="6" creationId="{0CA39C3C-B25E-C804-C832-61458138A925}"/>
          </ac:spMkLst>
        </pc:spChg>
      </pc:sldChg>
      <pc:sldChg chg="modSp">
        <pc:chgData name="Andres Flaminio Cubillos Betancourt" userId="S::andresf_cubillosb@soy.sena.edu.co::12a6ec08-e4ea-47ab-a069-d1da3ee6d283" providerId="AD" clId="Web-{6FD3E11B-5D09-07DE-B08D-0CF3383395DD}" dt="2023-03-01T01:40:35.364" v="50" actId="20577"/>
        <pc:sldMkLst>
          <pc:docMk/>
          <pc:sldMk cId="3515593632" sldId="510"/>
        </pc:sldMkLst>
        <pc:spChg chg="mod">
          <ac:chgData name="Andres Flaminio Cubillos Betancourt" userId="S::andresf_cubillosb@soy.sena.edu.co::12a6ec08-e4ea-47ab-a069-d1da3ee6d283" providerId="AD" clId="Web-{6FD3E11B-5D09-07DE-B08D-0CF3383395DD}" dt="2023-03-01T01:40:35.364" v="50" actId="20577"/>
          <ac:spMkLst>
            <pc:docMk/>
            <pc:sldMk cId="3515593632" sldId="510"/>
            <ac:spMk id="6" creationId="{AF636D40-6663-725B-8E0D-34BDB07692AF}"/>
          </ac:spMkLst>
        </pc:spChg>
      </pc:sldChg>
      <pc:sldChg chg="modSp">
        <pc:chgData name="Andres Flaminio Cubillos Betancourt" userId="S::andresf_cubillosb@soy.sena.edu.co::12a6ec08-e4ea-47ab-a069-d1da3ee6d283" providerId="AD" clId="Web-{6FD3E11B-5D09-07DE-B08D-0CF3383395DD}" dt="2023-03-01T01:42:32.632" v="56" actId="20577"/>
        <pc:sldMkLst>
          <pc:docMk/>
          <pc:sldMk cId="95021078" sldId="515"/>
        </pc:sldMkLst>
        <pc:spChg chg="mod">
          <ac:chgData name="Andres Flaminio Cubillos Betancourt" userId="S::andresf_cubillosb@soy.sena.edu.co::12a6ec08-e4ea-47ab-a069-d1da3ee6d283" providerId="AD" clId="Web-{6FD3E11B-5D09-07DE-B08D-0CF3383395DD}" dt="2023-03-01T01:42:32.632" v="56" actId="20577"/>
          <ac:spMkLst>
            <pc:docMk/>
            <pc:sldMk cId="95021078" sldId="515"/>
            <ac:spMk id="6" creationId="{7CAFA9CC-AAA3-B085-995F-6CC47F83704F}"/>
          </ac:spMkLst>
        </pc:spChg>
      </pc:sldChg>
    </pc:docChg>
  </pc:docChgLst>
  <pc:docChgLst>
    <pc:chgData name="Andres Flaminio Cubillos Betancourt" userId="S::andresf_cubillosb@soy.sena.edu.co::12a6ec08-e4ea-47ab-a069-d1da3ee6d283" providerId="AD" clId="Web-{9832E9BD-76C1-19B2-12CF-BDE653F11806}"/>
    <pc:docChg chg="modSld">
      <pc:chgData name="Andres Flaminio Cubillos Betancourt" userId="S::andresf_cubillosb@soy.sena.edu.co::12a6ec08-e4ea-47ab-a069-d1da3ee6d283" providerId="AD" clId="Web-{9832E9BD-76C1-19B2-12CF-BDE653F11806}" dt="2023-02-25T01:51:38.876" v="174" actId="20577"/>
      <pc:docMkLst>
        <pc:docMk/>
      </pc:docMkLst>
      <pc:sldChg chg="modSp">
        <pc:chgData name="Andres Flaminio Cubillos Betancourt" userId="S::andresf_cubillosb@soy.sena.edu.co::12a6ec08-e4ea-47ab-a069-d1da3ee6d283" providerId="AD" clId="Web-{9832E9BD-76C1-19B2-12CF-BDE653F11806}" dt="2023-02-25T01:49:12.855" v="67" actId="20577"/>
        <pc:sldMkLst>
          <pc:docMk/>
          <pc:sldMk cId="685387458" sldId="499"/>
        </pc:sldMkLst>
        <pc:spChg chg="mod">
          <ac:chgData name="Andres Flaminio Cubillos Betancourt" userId="S::andresf_cubillosb@soy.sena.edu.co::12a6ec08-e4ea-47ab-a069-d1da3ee6d283" providerId="AD" clId="Web-{9832E9BD-76C1-19B2-12CF-BDE653F11806}" dt="2023-02-25T01:49:03.386" v="64" actId="1076"/>
          <ac:spMkLst>
            <pc:docMk/>
            <pc:sldMk cId="685387458" sldId="499"/>
            <ac:spMk id="4" creationId="{EE37A3CD-1BAC-6175-4755-9AC66A46B6FF}"/>
          </ac:spMkLst>
        </pc:spChg>
        <pc:spChg chg="mod">
          <ac:chgData name="Andres Flaminio Cubillos Betancourt" userId="S::andresf_cubillosb@soy.sena.edu.co::12a6ec08-e4ea-47ab-a069-d1da3ee6d283" providerId="AD" clId="Web-{9832E9BD-76C1-19B2-12CF-BDE653F11806}" dt="2023-02-25T01:49:06.511" v="65" actId="1076"/>
          <ac:spMkLst>
            <pc:docMk/>
            <pc:sldMk cId="685387458" sldId="499"/>
            <ac:spMk id="6" creationId="{B65FDE73-C641-1100-C209-6B5902DCC3EC}"/>
          </ac:spMkLst>
        </pc:spChg>
        <pc:spChg chg="mod">
          <ac:chgData name="Andres Flaminio Cubillos Betancourt" userId="S::andresf_cubillosb@soy.sena.edu.co::12a6ec08-e4ea-47ab-a069-d1da3ee6d283" providerId="AD" clId="Web-{9832E9BD-76C1-19B2-12CF-BDE653F11806}" dt="2023-02-25T01:49:12.855" v="67" actId="20577"/>
          <ac:spMkLst>
            <pc:docMk/>
            <pc:sldMk cId="685387458" sldId="499"/>
            <ac:spMk id="7" creationId="{FBAA83CA-F5E1-3945-40AB-1CB1B233A0BF}"/>
          </ac:spMkLst>
        </pc:spChg>
      </pc:sldChg>
      <pc:sldChg chg="modSp">
        <pc:chgData name="Andres Flaminio Cubillos Betancourt" userId="S::andresf_cubillosb@soy.sena.edu.co::12a6ec08-e4ea-47ab-a069-d1da3ee6d283" providerId="AD" clId="Web-{9832E9BD-76C1-19B2-12CF-BDE653F11806}" dt="2023-02-25T01:51:38.876" v="174" actId="20577"/>
        <pc:sldMkLst>
          <pc:docMk/>
          <pc:sldMk cId="1500403096" sldId="501"/>
        </pc:sldMkLst>
        <pc:spChg chg="mod">
          <ac:chgData name="Andres Flaminio Cubillos Betancourt" userId="S::andresf_cubillosb@soy.sena.edu.co::12a6ec08-e4ea-47ab-a069-d1da3ee6d283" providerId="AD" clId="Web-{9832E9BD-76C1-19B2-12CF-BDE653F11806}" dt="2023-02-25T01:51:38.876" v="174" actId="20577"/>
          <ac:spMkLst>
            <pc:docMk/>
            <pc:sldMk cId="1500403096" sldId="501"/>
            <ac:spMk id="6" creationId="{AF636D40-6663-725B-8E0D-34BDB07692AF}"/>
          </ac:spMkLst>
        </pc:spChg>
      </pc:sldChg>
      <pc:sldChg chg="modSp">
        <pc:chgData name="Andres Flaminio Cubillos Betancourt" userId="S::andresf_cubillosb@soy.sena.edu.co::12a6ec08-e4ea-47ab-a069-d1da3ee6d283" providerId="AD" clId="Web-{9832E9BD-76C1-19B2-12CF-BDE653F11806}" dt="2023-02-25T01:50:08.685" v="78" actId="20577"/>
        <pc:sldMkLst>
          <pc:docMk/>
          <pc:sldMk cId="2874888774" sldId="502"/>
        </pc:sldMkLst>
        <pc:spChg chg="mod">
          <ac:chgData name="Andres Flaminio Cubillos Betancourt" userId="S::andresf_cubillosb@soy.sena.edu.co::12a6ec08-e4ea-47ab-a069-d1da3ee6d283" providerId="AD" clId="Web-{9832E9BD-76C1-19B2-12CF-BDE653F11806}" dt="2023-02-25T01:50:08.685" v="78" actId="20577"/>
          <ac:spMkLst>
            <pc:docMk/>
            <pc:sldMk cId="2874888774" sldId="502"/>
            <ac:spMk id="6" creationId="{0CA39C3C-B25E-C804-C832-61458138A92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8/05/2023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8/05/2023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2</a:t>
            </a:fld>
            <a:endParaRPr lang="es-CO"/>
          </a:p>
        </p:txBody>
      </p:sp>
    </p:spTree>
    <p:extLst>
      <p:ext uri="{BB962C8B-B14F-4D97-AF65-F5344CB8AC3E}">
        <p14:creationId xmlns:p14="http://schemas.microsoft.com/office/powerpoint/2010/main" val="1649337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153637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12</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8/05/2023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8/05/2023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8/05/2023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8/05/2023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8/05/2023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8/05/2023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8/05/2023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8/05/2023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8/05/2023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8/05/2023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8/05/2023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8/05/2023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8/05/2023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5703761" cy="1754326"/>
          </a:xfrm>
          <a:prstGeom prst="rect">
            <a:avLst/>
          </a:prstGeom>
          <a:noFill/>
        </p:spPr>
        <p:txBody>
          <a:bodyPr wrap="square" rtlCol="0">
            <a:spAutoFit/>
          </a:bodyPr>
          <a:lstStyle/>
          <a:p>
            <a:r>
              <a:rPr lang="es-ES" sz="3600" b="1">
                <a:solidFill>
                  <a:schemeClr val="tx1">
                    <a:lumMod val="75000"/>
                    <a:lumOff val="25000"/>
                  </a:schemeClr>
                </a:solidFill>
                <a:latin typeface="Work Sans" pitchFamily="2" charset="77"/>
              </a:rPr>
              <a:t>A.P.C.R</a:t>
            </a:r>
          </a:p>
          <a:p>
            <a:r>
              <a:rPr lang="es-ES" sz="3600" b="1">
                <a:solidFill>
                  <a:schemeClr val="tx1">
                    <a:lumMod val="75000"/>
                    <a:lumOff val="25000"/>
                  </a:schemeClr>
                </a:solidFill>
                <a:latin typeface="Work Sans" pitchFamily="2" charset="77"/>
              </a:rPr>
              <a:t>Aplicación Para Conjuntos Residenciales</a:t>
            </a:r>
            <a:endParaRPr lang="es-ES" sz="2400" b="1">
              <a:solidFill>
                <a:schemeClr val="tx1">
                  <a:lumMod val="75000"/>
                  <a:lumOff val="25000"/>
                </a:schemeClr>
              </a:solidFill>
              <a:latin typeface="Work Sans" pitchFamily="2" charset="77"/>
            </a:endParaRPr>
          </a:p>
        </p:txBody>
      </p:sp>
      <p:pic>
        <p:nvPicPr>
          <p:cNvPr id="4" name="Imagen 3">
            <a:extLst>
              <a:ext uri="{FF2B5EF4-FFF2-40B4-BE49-F238E27FC236}">
                <a16:creationId xmlns:a16="http://schemas.microsoft.com/office/drawing/2014/main" id="{90C3812F-1201-B5BC-1369-BA458AD56D07}"/>
              </a:ext>
            </a:extLst>
          </p:cNvPr>
          <p:cNvPicPr>
            <a:picLocks noChangeAspect="1"/>
          </p:cNvPicPr>
          <p:nvPr/>
        </p:nvPicPr>
        <p:blipFill>
          <a:blip r:embed="rId3"/>
          <a:stretch>
            <a:fillRect/>
          </a:stretch>
        </p:blipFill>
        <p:spPr>
          <a:xfrm>
            <a:off x="6403019" y="2726367"/>
            <a:ext cx="2149912" cy="1334363"/>
          </a:xfrm>
          <a:prstGeom prst="rect">
            <a:avLst/>
          </a:prstGeom>
        </p:spPr>
      </p:pic>
      <p:pic>
        <p:nvPicPr>
          <p:cNvPr id="2" name="Imagen 2">
            <a:extLst>
              <a:ext uri="{FF2B5EF4-FFF2-40B4-BE49-F238E27FC236}">
                <a16:creationId xmlns:a16="http://schemas.microsoft.com/office/drawing/2014/main" id="{AE6B8207-F51B-6D40-93DD-7A32F4E86E3B}"/>
              </a:ext>
            </a:extLst>
          </p:cNvPr>
          <p:cNvPicPr>
            <a:picLocks noChangeAspect="1"/>
          </p:cNvPicPr>
          <p:nvPr/>
        </p:nvPicPr>
        <p:blipFill>
          <a:blip r:embed="rId4"/>
          <a:stretch>
            <a:fillRect/>
          </a:stretch>
        </p:blipFill>
        <p:spPr>
          <a:xfrm>
            <a:off x="8562649" y="2551836"/>
            <a:ext cx="1811246" cy="1921251"/>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5AD71A-AE10-08F1-3238-8CB0AFF845D9}"/>
              </a:ext>
            </a:extLst>
          </p:cNvPr>
          <p:cNvSpPr>
            <a:spLocks noGrp="1"/>
          </p:cNvSpPr>
          <p:nvPr>
            <p:ph type="title"/>
          </p:nvPr>
        </p:nvSpPr>
        <p:spPr/>
        <p:txBody>
          <a:bodyPr/>
          <a:lstStyle/>
          <a:p>
            <a:r>
              <a:rPr lang="es-CO" b="1">
                <a:latin typeface="Work Sans Medium"/>
                <a:ea typeface="+mj-lt"/>
                <a:cs typeface="+mj-lt"/>
              </a:rPr>
              <a:t>Alcance</a:t>
            </a:r>
          </a:p>
        </p:txBody>
      </p:sp>
      <p:sp>
        <p:nvSpPr>
          <p:cNvPr id="3" name="Marcador de contenido 2">
            <a:extLst>
              <a:ext uri="{FF2B5EF4-FFF2-40B4-BE49-F238E27FC236}">
                <a16:creationId xmlns:a16="http://schemas.microsoft.com/office/drawing/2014/main" id="{F10EBF8E-1EDF-77E4-D5EB-2664F09EA89E}"/>
              </a:ext>
            </a:extLst>
          </p:cNvPr>
          <p:cNvSpPr>
            <a:spLocks noGrp="1"/>
          </p:cNvSpPr>
          <p:nvPr>
            <p:ph idx="1"/>
          </p:nvPr>
        </p:nvSpPr>
        <p:spPr>
          <a:xfrm>
            <a:off x="386403" y="1747113"/>
            <a:ext cx="11204533" cy="4351338"/>
          </a:xfrm>
        </p:spPr>
        <p:txBody>
          <a:bodyPr vert="horz" lIns="91440" tIns="45720" rIns="91440" bIns="45720" rtlCol="0" anchor="t">
            <a:normAutofit/>
          </a:bodyPr>
          <a:lstStyle/>
          <a:p>
            <a:pPr marL="0" indent="0">
              <a:lnSpc>
                <a:spcPct val="100000"/>
              </a:lnSpc>
              <a:spcBef>
                <a:spcPts val="0"/>
              </a:spcBef>
              <a:buNone/>
            </a:pPr>
            <a:r>
              <a:rPr lang="es-MX" sz="1800">
                <a:latin typeface="Segoe UI"/>
                <a:cs typeface="Segoe UI"/>
              </a:rPr>
              <a:t>En el módulo de Administrar correspondencia y pagos, el usuario Administrador podrá enviar una alerta, acerca de las novedades del conjunto, también podrá enviar una alerta de pago de administración y enviar recibo de pago de la misma. </a:t>
            </a:r>
            <a:endParaRPr lang="en-US" sz="1800">
              <a:latin typeface="Segoe UI"/>
              <a:cs typeface="Segoe UI"/>
            </a:endParaRPr>
          </a:p>
          <a:p>
            <a:pPr>
              <a:lnSpc>
                <a:spcPct val="100000"/>
              </a:lnSpc>
              <a:spcBef>
                <a:spcPts val="0"/>
              </a:spcBef>
            </a:pPr>
            <a:endParaRPr lang="es-MX" sz="1800">
              <a:latin typeface="Segoe UI"/>
              <a:cs typeface="Segoe UI"/>
            </a:endParaRPr>
          </a:p>
          <a:p>
            <a:pPr marL="0" indent="0">
              <a:lnSpc>
                <a:spcPct val="100000"/>
              </a:lnSpc>
              <a:spcBef>
                <a:spcPts val="0"/>
              </a:spcBef>
              <a:buNone/>
            </a:pPr>
            <a:r>
              <a:rPr lang="es-MX" sz="1800">
                <a:latin typeface="Segoe UI"/>
                <a:cs typeface="Segoe UI"/>
              </a:rPr>
              <a:t>El usuario Administrador de Portería podrá notificar la recepción de correspondencia en la portería, así mismo la notificación de recepción de recibos de servicios públicos, corroborar la asignación de parqueaderos y áreas comunes, ya no será necesario pedir esta información directamente en la administración, podrá visualizarla en el sistema.</a:t>
            </a:r>
            <a:endParaRPr lang="en-US" sz="1800">
              <a:latin typeface="Segoe UI"/>
              <a:cs typeface="Segoe UI"/>
            </a:endParaRPr>
          </a:p>
          <a:p>
            <a:pPr marL="0" indent="0">
              <a:buNone/>
            </a:pPr>
            <a:r>
              <a:rPr lang="es-MX" sz="1800">
                <a:ea typeface="+mn-lt"/>
                <a:cs typeface="+mn-lt"/>
              </a:rPr>
              <a:t>El usuario Residente podrá ver las notificaciones enviadas desde administración y portería para poder estar atento a toda la información enviada atreves del sistema de información, ya no será necesario acercarse a la administración o la portería a solicitar esta información, podrá hacerlo directamente atreves del sistema. Finalmente, facilitará la gestión de reportes gráficos e impresos, necesarios para la toma de decisiones del personal administrativo del Conjunto Residencial </a:t>
            </a:r>
            <a:r>
              <a:rPr lang="es-MX" sz="1800" err="1">
                <a:ea typeface="+mn-lt"/>
                <a:cs typeface="+mn-lt"/>
              </a:rPr>
              <a:t>Urapan</a:t>
            </a:r>
            <a:r>
              <a:rPr lang="es-MX" sz="1800">
                <a:ea typeface="+mn-lt"/>
                <a:cs typeface="+mn-lt"/>
              </a:rPr>
              <a:t> PH.</a:t>
            </a:r>
            <a:r>
              <a:rPr lang="en-US" sz="1800">
                <a:ea typeface="+mn-lt"/>
                <a:cs typeface="+mn-lt"/>
              </a:rPr>
              <a:t> </a:t>
            </a:r>
            <a:endParaRPr lang="es-ES" sz="1800">
              <a:ea typeface="+mn-lt"/>
              <a:cs typeface="+mn-lt"/>
            </a:endParaRPr>
          </a:p>
          <a:p>
            <a:endParaRPr lang="es-ES">
              <a:ea typeface="Calibri"/>
              <a:cs typeface="Calibri"/>
            </a:endParaRPr>
          </a:p>
        </p:txBody>
      </p:sp>
      <p:pic>
        <p:nvPicPr>
          <p:cNvPr id="5" name="Imagen 4">
            <a:extLst>
              <a:ext uri="{FF2B5EF4-FFF2-40B4-BE49-F238E27FC236}">
                <a16:creationId xmlns:a16="http://schemas.microsoft.com/office/drawing/2014/main" id="{B595FB13-6183-10E2-B411-6A0D23934AD5}"/>
              </a:ext>
            </a:extLst>
          </p:cNvPr>
          <p:cNvPicPr>
            <a:picLocks noChangeAspect="1"/>
          </p:cNvPicPr>
          <p:nvPr/>
        </p:nvPicPr>
        <p:blipFill>
          <a:blip r:embed="rId2"/>
          <a:stretch>
            <a:fillRect/>
          </a:stretch>
        </p:blipFill>
        <p:spPr>
          <a:xfrm>
            <a:off x="8169882" y="481387"/>
            <a:ext cx="924025" cy="540000"/>
          </a:xfrm>
          <a:prstGeom prst="rect">
            <a:avLst/>
          </a:prstGeom>
        </p:spPr>
      </p:pic>
      <p:pic>
        <p:nvPicPr>
          <p:cNvPr id="7" name="Imagen 6">
            <a:extLst>
              <a:ext uri="{FF2B5EF4-FFF2-40B4-BE49-F238E27FC236}">
                <a16:creationId xmlns:a16="http://schemas.microsoft.com/office/drawing/2014/main" id="{8A812609-6421-439F-0606-9E8BFA41E153}"/>
              </a:ext>
            </a:extLst>
          </p:cNvPr>
          <p:cNvPicPr>
            <a:picLocks noChangeAspect="1"/>
          </p:cNvPicPr>
          <p:nvPr/>
        </p:nvPicPr>
        <p:blipFill>
          <a:blip r:embed="rId3"/>
          <a:stretch>
            <a:fillRect/>
          </a:stretch>
        </p:blipFill>
        <p:spPr>
          <a:xfrm>
            <a:off x="9459411" y="308700"/>
            <a:ext cx="830603" cy="881049"/>
          </a:xfrm>
          <a:prstGeom prst="rect">
            <a:avLst/>
          </a:prstGeom>
        </p:spPr>
      </p:pic>
      <p:pic>
        <p:nvPicPr>
          <p:cNvPr id="8" name="Imagen 8" descr="Icono&#10;&#10;Descripción generada automáticamente">
            <a:extLst>
              <a:ext uri="{FF2B5EF4-FFF2-40B4-BE49-F238E27FC236}">
                <a16:creationId xmlns:a16="http://schemas.microsoft.com/office/drawing/2014/main" id="{CE689EEA-6FA5-D616-E252-89BC853DD2C7}"/>
              </a:ext>
            </a:extLst>
          </p:cNvPr>
          <p:cNvPicPr>
            <a:picLocks noChangeAspect="1"/>
          </p:cNvPicPr>
          <p:nvPr/>
        </p:nvPicPr>
        <p:blipFill>
          <a:blip r:embed="rId4"/>
          <a:stretch>
            <a:fillRect/>
          </a:stretch>
        </p:blipFill>
        <p:spPr>
          <a:xfrm>
            <a:off x="10794611" y="315762"/>
            <a:ext cx="796326" cy="777456"/>
          </a:xfrm>
          <a:prstGeom prst="rect">
            <a:avLst/>
          </a:prstGeom>
        </p:spPr>
      </p:pic>
    </p:spTree>
    <p:extLst>
      <p:ext uri="{BB962C8B-B14F-4D97-AF65-F5344CB8AC3E}">
        <p14:creationId xmlns:p14="http://schemas.microsoft.com/office/powerpoint/2010/main" val="187178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031873"/>
          </a:xfrm>
          <a:prstGeom prst="rect">
            <a:avLst/>
          </a:prstGeom>
          <a:noFill/>
        </p:spPr>
        <p:txBody>
          <a:bodyPr wrap="square" lIns="91440" tIns="45720" rIns="91440" bIns="45720" rtlCol="0" anchor="t">
            <a:spAutoFit/>
          </a:bodyPr>
          <a:lstStyle/>
          <a:p>
            <a:endParaRPr lang="es-MX" sz="1600">
              <a:latin typeface="Work Sans Light"/>
            </a:endParaRPr>
          </a:p>
          <a:p>
            <a:endParaRPr lang="es-MX" sz="1600">
              <a:latin typeface="Work Sans Light"/>
            </a:endParaRPr>
          </a:p>
          <a:p>
            <a:endParaRPr lang="es-MX" sz="1600">
              <a:latin typeface="Work Sans Light"/>
            </a:endParaRPr>
          </a:p>
          <a:p>
            <a:r>
              <a:rPr lang="es-MX" sz="1600">
                <a:latin typeface="Work Sans Light"/>
              </a:rPr>
              <a:t>El avance del proyecto va en primera etapa, levantamiento de información a través de una encuesta a los residentes, entrevista al administrador del conjunto.</a:t>
            </a:r>
            <a:endParaRPr lang="es-ES">
              <a:ea typeface="Calibri"/>
              <a:cs typeface="Calibri"/>
            </a:endParaRPr>
          </a:p>
          <a:p>
            <a:endParaRPr lang="es-MX" sz="1600">
              <a:latin typeface="Work Sans Light"/>
            </a:endParaRPr>
          </a:p>
          <a:p>
            <a:r>
              <a:rPr lang="es-MX" sz="1600">
                <a:latin typeface="Work Sans Light"/>
              </a:rPr>
              <a:t>Se realizan requisitos funcionales y no funcionales para el desarrollo del sistema de  información, basado en la información recolectada.</a:t>
            </a:r>
            <a:endParaRPr lang="es-MX"/>
          </a:p>
          <a:p>
            <a:endParaRPr lang="es-MX" sz="1600">
              <a:latin typeface="Work Sans Light"/>
            </a:endParaRPr>
          </a:p>
          <a:p>
            <a:r>
              <a:rPr lang="es-MX" sz="1600">
                <a:latin typeface="Work Sans Light"/>
              </a:rPr>
              <a:t>El desarrollo de un sistema de información A.P.C.R. lograra una optimización de desplazamientos y envió de información importante a los residentes del conjunto </a:t>
            </a:r>
            <a:r>
              <a:rPr lang="es-MX" sz="1600" err="1">
                <a:latin typeface="Work Sans Light"/>
              </a:rPr>
              <a:t>Urapán</a:t>
            </a:r>
            <a:r>
              <a:rPr lang="es-MX" sz="1600">
                <a:latin typeface="Work Sans Light"/>
              </a:rPr>
              <a:t> PH, evitando desplazamientos si no lo son necesarios.</a:t>
            </a:r>
          </a:p>
          <a:p>
            <a:r>
              <a:rPr lang="es-MX" sz="1600">
                <a:latin typeface="Work Sans Light"/>
              </a:rPr>
              <a:t>El reporte de novedades será más eficiente y ayudará con el medio ambiente al evitar el uso de hojas de papel.</a:t>
            </a:r>
          </a:p>
          <a:p>
            <a:endParaRPr lang="es-MX" sz="1600">
              <a:latin typeface="Work Sans Light"/>
            </a:endParaRPr>
          </a:p>
          <a:p>
            <a:endParaRPr lang="es-MX" sz="1600">
              <a:latin typeface="Work Sans Light" pitchFamily="2" charset="77"/>
            </a:endParaRPr>
          </a:p>
          <a:p>
            <a:endParaRPr lang="es-MX" sz="1600">
              <a:latin typeface="Work Sans Light" pitchFamily="2" charset="77"/>
            </a:endParaRPr>
          </a:p>
          <a:p>
            <a:endParaRPr lang="es-MX" sz="1600">
              <a:latin typeface="Work Sans Light" pitchFamily="2" charset="77"/>
            </a:endParaRPr>
          </a:p>
        </p:txBody>
      </p:sp>
      <p:pic>
        <p:nvPicPr>
          <p:cNvPr id="3" name="Imagen 2">
            <a:extLst>
              <a:ext uri="{FF2B5EF4-FFF2-40B4-BE49-F238E27FC236}">
                <a16:creationId xmlns:a16="http://schemas.microsoft.com/office/drawing/2014/main" id="{36F68463-5CFE-0190-02B5-E632F462E9AC}"/>
              </a:ext>
            </a:extLst>
          </p:cNvPr>
          <p:cNvPicPr>
            <a:picLocks noChangeAspect="1"/>
          </p:cNvPicPr>
          <p:nvPr/>
        </p:nvPicPr>
        <p:blipFill>
          <a:blip r:embed="rId2"/>
          <a:stretch>
            <a:fillRect/>
          </a:stretch>
        </p:blipFill>
        <p:spPr>
          <a:xfrm>
            <a:off x="8845617" y="510142"/>
            <a:ext cx="924025" cy="540000"/>
          </a:xfrm>
          <a:prstGeom prst="rect">
            <a:avLst/>
          </a:prstGeom>
        </p:spPr>
      </p:pic>
      <p:pic>
        <p:nvPicPr>
          <p:cNvPr id="4" name="Imagen 3">
            <a:extLst>
              <a:ext uri="{FF2B5EF4-FFF2-40B4-BE49-F238E27FC236}">
                <a16:creationId xmlns:a16="http://schemas.microsoft.com/office/drawing/2014/main" id="{0D3DE3C4-4511-E04A-9683-49B0384DC7CD}"/>
              </a:ext>
            </a:extLst>
          </p:cNvPr>
          <p:cNvPicPr>
            <a:picLocks noChangeAspect="1"/>
          </p:cNvPicPr>
          <p:nvPr/>
        </p:nvPicPr>
        <p:blipFill>
          <a:blip r:embed="rId3"/>
          <a:stretch>
            <a:fillRect/>
          </a:stretch>
        </p:blipFill>
        <p:spPr>
          <a:xfrm>
            <a:off x="9905109" y="222436"/>
            <a:ext cx="830603" cy="881049"/>
          </a:xfrm>
          <a:prstGeom prst="rect">
            <a:avLst/>
          </a:prstGeom>
        </p:spPr>
      </p:pic>
    </p:spTree>
    <p:extLst>
      <p:ext uri="{BB962C8B-B14F-4D97-AF65-F5344CB8AC3E}">
        <p14:creationId xmlns:p14="http://schemas.microsoft.com/office/powerpoint/2010/main" val="278382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a:solidFill>
                  <a:schemeClr val="bg1"/>
                </a:solidFill>
                <a:latin typeface="Work Sans Medium" pitchFamily="2" charset="77"/>
              </a:rPr>
              <a:t>Entregables Proyecto Formativo</a:t>
            </a:r>
            <a:br>
              <a:rPr lang="es-ES" sz="3200">
                <a:solidFill>
                  <a:schemeClr val="bg1"/>
                </a:solidFill>
                <a:latin typeface="Work Sans Medium" pitchFamily="2" charset="77"/>
              </a:rPr>
            </a:br>
            <a:r>
              <a:rPr lang="es-ES" sz="3200">
                <a:solidFill>
                  <a:schemeClr val="bg1"/>
                </a:solidFill>
                <a:latin typeface="Work Sans Medium" pitchFamily="2" charset="77"/>
              </a:rPr>
              <a:t>por Trimestre</a:t>
            </a:r>
            <a:endParaRPr lang="es-CO" sz="320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a:latin typeface="Work Sans Light" pitchFamily="2" charset="77"/>
              </a:rPr>
              <a:t>Plan de Proyecto</a:t>
            </a:r>
          </a:p>
          <a:p>
            <a:pPr marL="171450" indent="-171450">
              <a:buFont typeface="Arial" panose="020B0604020202020204" pitchFamily="34" charset="0"/>
              <a:buChar char="•"/>
            </a:pPr>
            <a:r>
              <a:rPr lang="es-ES" sz="1400">
                <a:latin typeface="Work Sans Light" pitchFamily="2" charset="77"/>
              </a:rPr>
              <a:t>Levantamiento de Información</a:t>
            </a:r>
          </a:p>
          <a:p>
            <a:pPr marL="171450" indent="-171450">
              <a:buFont typeface="Arial" panose="020B0604020202020204" pitchFamily="34" charset="0"/>
              <a:buChar char="•"/>
            </a:pPr>
            <a:r>
              <a:rPr lang="es-ES" sz="1400">
                <a:latin typeface="Work Sans Light" pitchFamily="2" charset="77"/>
              </a:rPr>
              <a:t>Diagrama de Procesos</a:t>
            </a:r>
          </a:p>
          <a:p>
            <a:pPr marL="171450" indent="-171450">
              <a:buFont typeface="Arial" panose="020B0604020202020204" pitchFamily="34" charset="0"/>
              <a:buChar char="•"/>
            </a:pPr>
            <a:r>
              <a:rPr lang="es-ES" sz="1400">
                <a:latin typeface="Work Sans Light" pitchFamily="2" charset="77"/>
              </a:rPr>
              <a:t>IEEE-830 o Historias de Usuario</a:t>
            </a:r>
          </a:p>
          <a:p>
            <a:pPr marL="171450" indent="-171450">
              <a:buFont typeface="Arial" panose="020B0604020202020204" pitchFamily="34" charset="0"/>
              <a:buChar char="•"/>
            </a:pPr>
            <a:r>
              <a:rPr lang="es-ES" sz="1400">
                <a:latin typeface="Work Sans Light" pitchFamily="2" charset="77"/>
              </a:rPr>
              <a:t>Diagrama Casos de Uso</a:t>
            </a:r>
          </a:p>
          <a:p>
            <a:pPr marL="171450" indent="-171450">
              <a:buFont typeface="Arial" panose="020B0604020202020204" pitchFamily="34" charset="0"/>
              <a:buChar char="•"/>
            </a:pPr>
            <a:r>
              <a:rPr lang="es-ES" sz="1400">
                <a:latin typeface="Work Sans Light" pitchFamily="2" charset="77"/>
              </a:rPr>
              <a:t>Casos de Uso Extendido</a:t>
            </a:r>
          </a:p>
          <a:p>
            <a:pPr marL="171450" indent="-171450">
              <a:buFont typeface="Arial" panose="020B0604020202020204" pitchFamily="34" charset="0"/>
              <a:buChar char="•"/>
            </a:pPr>
            <a:r>
              <a:rPr lang="es-ES" sz="1400">
                <a:latin typeface="Work Sans Light" pitchFamily="2" charset="77"/>
              </a:rPr>
              <a:t>Diagrama de Clases</a:t>
            </a:r>
          </a:p>
          <a:p>
            <a:pPr marL="171450" indent="-171450">
              <a:buFont typeface="Arial" panose="020B0604020202020204" pitchFamily="34" charset="0"/>
              <a:buChar char="•"/>
            </a:pPr>
            <a:r>
              <a:rPr lang="es-ES" sz="1400">
                <a:latin typeface="Work Sans Light" pitchFamily="2" charset="77"/>
              </a:rPr>
              <a:t>Prototipo No Funcional</a:t>
            </a:r>
          </a:p>
          <a:p>
            <a:pPr marL="171450" indent="-171450">
              <a:buFont typeface="Arial" panose="020B0604020202020204" pitchFamily="34" charset="0"/>
              <a:buChar char="•"/>
            </a:pPr>
            <a:r>
              <a:rPr lang="es-ES" sz="1400">
                <a:latin typeface="Work Sans Light" pitchFamily="2" charset="77"/>
              </a:rPr>
              <a:t>Patrón de Diseño</a:t>
            </a:r>
          </a:p>
          <a:p>
            <a:pPr marL="171450" indent="-171450">
              <a:buFont typeface="Arial" panose="020B0604020202020204" pitchFamily="34" charset="0"/>
              <a:buChar char="•"/>
            </a:pPr>
            <a:r>
              <a:rPr lang="es-ES" sz="1400">
                <a:latin typeface="Work Sans Light" pitchFamily="2" charset="77"/>
              </a:rPr>
              <a:t>Entregables</a:t>
            </a:r>
            <a:endParaRPr lang="es-CO" sz="140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a:latin typeface="Work Sans Light" pitchFamily="2" charset="77"/>
              </a:rPr>
              <a:t>Modelo Entidad Relación</a:t>
            </a:r>
          </a:p>
          <a:p>
            <a:pPr marL="285750" indent="-285750">
              <a:buFont typeface="Arial" panose="020B0604020202020204" pitchFamily="34" charset="0"/>
              <a:buChar char="•"/>
            </a:pPr>
            <a:r>
              <a:rPr lang="es-MX" sz="1400">
                <a:latin typeface="Work Sans Light" pitchFamily="2" charset="77"/>
              </a:rPr>
              <a:t>Modelo Relacional</a:t>
            </a:r>
          </a:p>
          <a:p>
            <a:pPr marL="285750" indent="-285750">
              <a:buFont typeface="Arial" panose="020B0604020202020204" pitchFamily="34" charset="0"/>
              <a:buChar char="•"/>
            </a:pPr>
            <a:r>
              <a:rPr lang="es-MX" sz="1400">
                <a:latin typeface="Work Sans Light" pitchFamily="2" charset="77"/>
              </a:rPr>
              <a:t>Diccionario de Datos</a:t>
            </a:r>
          </a:p>
          <a:p>
            <a:pPr marL="285750" indent="-285750">
              <a:buFont typeface="Arial" panose="020B0604020202020204" pitchFamily="34" charset="0"/>
              <a:buChar char="•"/>
            </a:pPr>
            <a:r>
              <a:rPr lang="es-MX" sz="1400">
                <a:latin typeface="Work Sans Light" pitchFamily="2" charset="77"/>
              </a:rPr>
              <a:t>Script de la BBDD</a:t>
            </a:r>
          </a:p>
          <a:p>
            <a:pPr marL="285750" indent="-285750">
              <a:buFont typeface="Arial" panose="020B0604020202020204" pitchFamily="34" charset="0"/>
              <a:buChar char="•"/>
            </a:pPr>
            <a:r>
              <a:rPr lang="es-MX" sz="1400">
                <a:latin typeface="Work Sans Light" pitchFamily="2" charset="77"/>
              </a:rPr>
              <a:t>Sentencias DDL</a:t>
            </a:r>
          </a:p>
          <a:p>
            <a:pPr marL="285750" indent="-285750">
              <a:buFont typeface="Arial" panose="020B0604020202020204" pitchFamily="34" charset="0"/>
              <a:buChar char="•"/>
            </a:pPr>
            <a:r>
              <a:rPr lang="es-MX" sz="1400">
                <a:latin typeface="Work Sans Light" pitchFamily="2" charset="77"/>
              </a:rPr>
              <a:t>Consultas DML</a:t>
            </a:r>
          </a:p>
          <a:p>
            <a:pPr marL="285750" indent="-285750">
              <a:buFont typeface="Arial" panose="020B0604020202020204" pitchFamily="34" charset="0"/>
              <a:buChar char="•"/>
            </a:pPr>
            <a:r>
              <a:rPr lang="es-MX" sz="1400">
                <a:latin typeface="Work Sans Light" pitchFamily="2" charset="77"/>
              </a:rPr>
              <a:t>Automatización de la BBDD</a:t>
            </a:r>
          </a:p>
          <a:p>
            <a:pPr marL="285750" indent="-285750">
              <a:buFont typeface="Arial" panose="020B0604020202020204" pitchFamily="34" charset="0"/>
              <a:buChar char="•"/>
            </a:pPr>
            <a:r>
              <a:rPr lang="es-MX" sz="1400">
                <a:latin typeface="Work Sans Light" pitchFamily="2" charset="77"/>
              </a:rPr>
              <a:t>Sistema de Información Web - Local</a:t>
            </a:r>
          </a:p>
          <a:p>
            <a:pPr marL="285750" indent="-285750">
              <a:buFont typeface="Arial" panose="020B0604020202020204" pitchFamily="34" charset="0"/>
              <a:buChar char="•"/>
            </a:pPr>
            <a:r>
              <a:rPr lang="es-MX" sz="140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a:latin typeface="Work Sans Light" pitchFamily="2" charset="77"/>
              </a:rPr>
              <a:t>Planeación de Pruebas</a:t>
            </a:r>
          </a:p>
          <a:p>
            <a:pPr marL="171450" indent="-171450">
              <a:buFont typeface="Arial" panose="020B0604020202020204" pitchFamily="34" charset="0"/>
              <a:buChar char="•"/>
            </a:pPr>
            <a:r>
              <a:rPr lang="es-MX" sz="1400">
                <a:latin typeface="Work Sans Light" pitchFamily="2" charset="77"/>
              </a:rPr>
              <a:t>Ejecución de Pruebas</a:t>
            </a:r>
          </a:p>
          <a:p>
            <a:pPr marL="171450" indent="-171450">
              <a:buFont typeface="Arial" panose="020B0604020202020204" pitchFamily="34" charset="0"/>
              <a:buChar char="•"/>
            </a:pPr>
            <a:r>
              <a:rPr lang="es-MX" sz="1400">
                <a:latin typeface="Work Sans Light" pitchFamily="2" charset="77"/>
              </a:rPr>
              <a:t>Entregables</a:t>
            </a:r>
            <a:endParaRPr lang="es-CO" sz="140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a:latin typeface="Work Sans Light" pitchFamily="2" charset="77"/>
              </a:rPr>
              <a:t>Manual de Instalación </a:t>
            </a:r>
          </a:p>
          <a:p>
            <a:pPr marL="171450" indent="-171450">
              <a:buFont typeface="Arial" panose="020B0604020202020204" pitchFamily="34" charset="0"/>
              <a:buChar char="•"/>
            </a:pPr>
            <a:r>
              <a:rPr lang="es-MX" sz="1400">
                <a:latin typeface="Work Sans Light" pitchFamily="2" charset="77"/>
              </a:rPr>
              <a:t>Configuración del Servidor de Aplicaciones</a:t>
            </a:r>
          </a:p>
          <a:p>
            <a:pPr marL="171450" indent="-171450">
              <a:buFont typeface="Arial" panose="020B0604020202020204" pitchFamily="34" charset="0"/>
              <a:buChar char="•"/>
            </a:pPr>
            <a:r>
              <a:rPr lang="es-MX" sz="1400">
                <a:latin typeface="Work Sans Light" pitchFamily="2" charset="77"/>
              </a:rPr>
              <a:t>Configuración del Servidor de BBDD</a:t>
            </a:r>
          </a:p>
          <a:p>
            <a:pPr marL="171450" indent="-171450">
              <a:buFont typeface="Arial" panose="020B0604020202020204" pitchFamily="34" charset="0"/>
              <a:buChar char="•"/>
            </a:pPr>
            <a:r>
              <a:rPr lang="es-MX" sz="1400">
                <a:latin typeface="Work Sans Light" pitchFamily="2" charset="77"/>
              </a:rPr>
              <a:t>Entregables</a:t>
            </a:r>
            <a:endParaRPr lang="es-CO" sz="140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Cuarto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a:latin typeface="Work Sans Light" pitchFamily="2" charset="77"/>
              </a:rPr>
              <a:t>Manual de Usuario</a:t>
            </a:r>
          </a:p>
          <a:p>
            <a:pPr marL="171450" indent="-171450">
              <a:buFont typeface="Arial" panose="020B0604020202020204" pitchFamily="34" charset="0"/>
              <a:buChar char="•"/>
            </a:pPr>
            <a:r>
              <a:rPr lang="es-MX" sz="1400">
                <a:latin typeface="Work Sans Light" pitchFamily="2" charset="77"/>
              </a:rPr>
              <a:t>Sistema de Información Web – Remoto</a:t>
            </a:r>
          </a:p>
          <a:p>
            <a:pPr marL="171450" indent="-171450">
              <a:buFont typeface="Arial" panose="020B0604020202020204" pitchFamily="34" charset="0"/>
              <a:buChar char="•"/>
            </a:pPr>
            <a:r>
              <a:rPr lang="es-MX" sz="1400">
                <a:latin typeface="Work Sans Light" pitchFamily="2" charset="77"/>
              </a:rPr>
              <a:t>Entregables</a:t>
            </a:r>
            <a:endParaRPr lang="es-CO" sz="1400">
              <a:latin typeface="Work Sans Light" pitchFamily="2" charset="77"/>
            </a:endParaRPr>
          </a:p>
        </p:txBody>
      </p:sp>
      <p:pic>
        <p:nvPicPr>
          <p:cNvPr id="6" name="Imagen 5">
            <a:extLst>
              <a:ext uri="{FF2B5EF4-FFF2-40B4-BE49-F238E27FC236}">
                <a16:creationId xmlns:a16="http://schemas.microsoft.com/office/drawing/2014/main" id="{F34D753D-C2BC-6C23-8018-E4D720009643}"/>
              </a:ext>
            </a:extLst>
          </p:cNvPr>
          <p:cNvPicPr>
            <a:picLocks noChangeAspect="1"/>
          </p:cNvPicPr>
          <p:nvPr/>
        </p:nvPicPr>
        <p:blipFill>
          <a:blip r:embed="rId3"/>
          <a:stretch>
            <a:fillRect/>
          </a:stretch>
        </p:blipFill>
        <p:spPr>
          <a:xfrm>
            <a:off x="8845617" y="510142"/>
            <a:ext cx="924025" cy="540000"/>
          </a:xfrm>
          <a:prstGeom prst="rect">
            <a:avLst/>
          </a:prstGeom>
        </p:spPr>
      </p:pic>
      <p:pic>
        <p:nvPicPr>
          <p:cNvPr id="4" name="Imagen 3">
            <a:extLst>
              <a:ext uri="{FF2B5EF4-FFF2-40B4-BE49-F238E27FC236}">
                <a16:creationId xmlns:a16="http://schemas.microsoft.com/office/drawing/2014/main" id="{718105F4-E699-4F49-A3C4-CC1B7BA10513}"/>
              </a:ext>
            </a:extLst>
          </p:cNvPr>
          <p:cNvPicPr>
            <a:picLocks noChangeAspect="1"/>
          </p:cNvPicPr>
          <p:nvPr/>
        </p:nvPicPr>
        <p:blipFill>
          <a:blip r:embed="rId4"/>
          <a:stretch>
            <a:fillRect/>
          </a:stretch>
        </p:blipFill>
        <p:spPr>
          <a:xfrm>
            <a:off x="9905109" y="222436"/>
            <a:ext cx="830603" cy="881049"/>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765313" y="12680"/>
            <a:ext cx="13360411" cy="3139321"/>
          </a:xfrm>
          <a:prstGeom prst="rect">
            <a:avLst/>
          </a:prstGeom>
          <a:noFill/>
        </p:spPr>
        <p:txBody>
          <a:bodyPr wrap="square" rtlCol="0">
            <a:spAutoFit/>
          </a:bodyPr>
          <a:lstStyle/>
          <a:p>
            <a:pPr algn="ctr"/>
            <a:r>
              <a:rPr lang="es-ES" sz="6600">
                <a:solidFill>
                  <a:schemeClr val="bg1"/>
                </a:solidFill>
                <a:effectLst>
                  <a:outerShdw blurRad="38100" dist="38100" dir="2700000" algn="tl">
                    <a:srgbClr val="000000">
                      <a:alpha val="43137"/>
                    </a:srgbClr>
                  </a:outerShdw>
                </a:effectLst>
                <a:latin typeface="Work Sans Light" pitchFamily="2" charset="77"/>
              </a:rPr>
              <a:t>A.P.C.R</a:t>
            </a:r>
          </a:p>
          <a:p>
            <a:pPr algn="ctr"/>
            <a:r>
              <a:rPr lang="es-ES" sz="6600">
                <a:solidFill>
                  <a:schemeClr val="bg1"/>
                </a:solidFill>
                <a:effectLst>
                  <a:outerShdw blurRad="38100" dist="38100" dir="2700000" algn="tl">
                    <a:srgbClr val="000000">
                      <a:alpha val="43137"/>
                    </a:srgbClr>
                  </a:outerShdw>
                </a:effectLst>
                <a:latin typeface="Work Sans Light" pitchFamily="2" charset="77"/>
              </a:rPr>
              <a:t>Aplicación Para Conjuntos Residenciales</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1077218"/>
          </a:xfrm>
          <a:prstGeom prst="rect">
            <a:avLst/>
          </a:prstGeom>
          <a:noFill/>
        </p:spPr>
        <p:txBody>
          <a:bodyPr wrap="square" rtlCol="0">
            <a:spAutoFit/>
          </a:bodyPr>
          <a:lstStyle/>
          <a:p>
            <a:pPr algn="ctr"/>
            <a:r>
              <a:rPr lang="es-ES" sz="1600">
                <a:solidFill>
                  <a:schemeClr val="bg1"/>
                </a:solidFill>
                <a:effectLst>
                  <a:outerShdw blurRad="38100" dist="38100" dir="2700000" algn="tl">
                    <a:srgbClr val="000000">
                      <a:alpha val="43137"/>
                    </a:srgbClr>
                  </a:outerShdw>
                </a:effectLst>
                <a:latin typeface="Work Sans Light" pitchFamily="2" charset="77"/>
              </a:rPr>
              <a:t>Ovalle Cardenas Juan Camilo</a:t>
            </a:r>
          </a:p>
          <a:p>
            <a:pPr algn="ctr"/>
            <a:r>
              <a:rPr lang="es-ES" sz="1600">
                <a:solidFill>
                  <a:schemeClr val="bg1"/>
                </a:solidFill>
                <a:effectLst>
                  <a:outerShdw blurRad="38100" dist="38100" dir="2700000" algn="tl">
                    <a:srgbClr val="000000">
                      <a:alpha val="43137"/>
                    </a:srgbClr>
                  </a:outerShdw>
                </a:effectLst>
                <a:latin typeface="Work Sans Light" pitchFamily="2" charset="77"/>
              </a:rPr>
              <a:t>Cubillos Betancourt Andres Flaminio</a:t>
            </a:r>
          </a:p>
          <a:p>
            <a:pPr algn="ctr"/>
            <a:r>
              <a:rPr lang="es-ES" sz="1600">
                <a:solidFill>
                  <a:schemeClr val="bg1"/>
                </a:solidFill>
                <a:effectLst>
                  <a:outerShdw blurRad="38100" dist="38100" dir="2700000" algn="tl">
                    <a:srgbClr val="000000">
                      <a:alpha val="43137"/>
                    </a:srgbClr>
                  </a:outerShdw>
                </a:effectLst>
                <a:latin typeface="Work Sans Light" pitchFamily="2" charset="77"/>
              </a:rPr>
              <a:t>Villa Zafra Camilo Andrés</a:t>
            </a:r>
          </a:p>
          <a:p>
            <a:pPr algn="ctr"/>
            <a:r>
              <a:rPr lang="es-ES" sz="1600">
                <a:solidFill>
                  <a:schemeClr val="bg1"/>
                </a:solidFill>
                <a:effectLst>
                  <a:outerShdw blurRad="38100" dist="38100" dir="2700000" algn="tl">
                    <a:srgbClr val="000000">
                      <a:alpha val="43137"/>
                    </a:srgbClr>
                  </a:outerShdw>
                </a:effectLst>
                <a:latin typeface="Work Sans Light" pitchFamily="2" charset="77"/>
              </a:rPr>
              <a:t>Uribe Torres Jerson Steven</a:t>
            </a:r>
            <a:endParaRPr lang="es-CO" sz="160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a:solidFill>
                  <a:schemeClr val="bg1"/>
                </a:solidFill>
                <a:effectLst>
                  <a:outerShdw blurRad="38100" dist="38100" dir="2700000" algn="tl">
                    <a:srgbClr val="000000">
                      <a:alpha val="43137"/>
                    </a:srgbClr>
                  </a:outerShdw>
                </a:effectLst>
                <a:latin typeface="Work Sans Light" pitchFamily="2" charset="77"/>
              </a:rPr>
              <a:t>Tecnólogo en Análisis y Desarrollo de Software - ADSO, Segundo Trimestre</a:t>
            </a:r>
          </a:p>
          <a:p>
            <a:pPr algn="ctr"/>
            <a:r>
              <a:rPr lang="es-ES" sz="1600" b="1">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a:solidFill>
                  <a:schemeClr val="bg1"/>
                </a:solidFill>
                <a:effectLst>
                  <a:outerShdw blurRad="38100" dist="38100" dir="2700000" algn="tl">
                    <a:srgbClr val="000000">
                      <a:alpha val="43137"/>
                    </a:srgbClr>
                  </a:outerShdw>
                </a:effectLst>
                <a:latin typeface="Work Sans Light" pitchFamily="2" charset="77"/>
              </a:rPr>
              <a:t>Bogotá, 23 de febrero de 2023</a:t>
            </a:r>
            <a:endParaRPr lang="es-CO" sz="1600" b="1">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3767" y="457938"/>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230646" y="328702"/>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24320" y="1002674"/>
            <a:ext cx="3854368" cy="5262979"/>
          </a:xfrm>
          <a:prstGeom prst="rect">
            <a:avLst/>
          </a:prstGeom>
          <a:noFill/>
        </p:spPr>
        <p:txBody>
          <a:bodyPr wrap="square" lIns="91440" tIns="45720" rIns="91440" bIns="45720" rtlCol="0" anchor="t">
            <a:spAutoFit/>
          </a:bodyPr>
          <a:lstStyle/>
          <a:p>
            <a:r>
              <a:rPr lang="es-ES" sz="1600">
                <a:latin typeface="Work Sans Light"/>
              </a:rPr>
              <a:t>Este proyecto está dirigido hacia el sector de Conjuntos Residenciales propiedad horizontal PH.</a:t>
            </a:r>
          </a:p>
          <a:p>
            <a:endParaRPr lang="es-ES" sz="1600">
              <a:latin typeface="Work Sans Light" pitchFamily="2" charset="77"/>
            </a:endParaRPr>
          </a:p>
          <a:p>
            <a:r>
              <a:rPr lang="es-ES" sz="1600">
                <a:latin typeface="Work Sans Light" pitchFamily="2" charset="77"/>
              </a:rPr>
              <a:t>Se evidencia falta de comunicación entre administradores y residentes, demoras en la solicitud de espacios o áreas comunes, falta de información en la recepción de correspondencia.</a:t>
            </a:r>
          </a:p>
          <a:p>
            <a:r>
              <a:rPr lang="es-ES" sz="1600">
                <a:latin typeface="Work Sans Light"/>
              </a:rPr>
              <a:t>Se desarrollará un sistema de información apto para optimizar procesos dentro de la empresa, el sistema permitirá al residente tener a la mano una herramienta que le permita acceder de manera más fácil y rápida en temas de solicitud de espacios, parqueaderos, y demás áreas comunes, notificación de correspondencia y pagos por de administración y pago por uso de zonas comunes.</a:t>
            </a:r>
            <a:endParaRPr lang="es-CO" sz="1600">
              <a:latin typeface="Work Sans Light"/>
            </a:endParaRPr>
          </a:p>
        </p:txBody>
      </p:sp>
      <p:pic>
        <p:nvPicPr>
          <p:cNvPr id="2" name="Imagen 4" descr="Casa en medio de la calle&#10;&#10;Descripción generada automáticamente">
            <a:extLst>
              <a:ext uri="{FF2B5EF4-FFF2-40B4-BE49-F238E27FC236}">
                <a16:creationId xmlns:a16="http://schemas.microsoft.com/office/drawing/2014/main" id="{66840ED4-4A7B-B7F5-1F5D-1AA331F6EF83}"/>
              </a:ext>
            </a:extLst>
          </p:cNvPr>
          <p:cNvPicPr>
            <a:picLocks noChangeAspect="1"/>
          </p:cNvPicPr>
          <p:nvPr/>
        </p:nvPicPr>
        <p:blipFill>
          <a:blip r:embed="rId3"/>
          <a:stretch>
            <a:fillRect/>
          </a:stretch>
        </p:blipFill>
        <p:spPr>
          <a:xfrm>
            <a:off x="5213231" y="1484443"/>
            <a:ext cx="6093123" cy="3802851"/>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a:solidFill>
                  <a:schemeClr val="bg1"/>
                </a:solidFill>
                <a:latin typeface="Work Sans Medium" pitchFamily="2" charset="77"/>
              </a:rPr>
              <a:t>A.P.C.R</a:t>
            </a:r>
          </a:p>
          <a:p>
            <a:r>
              <a:rPr lang="es-ES">
                <a:solidFill>
                  <a:schemeClr val="bg1"/>
                </a:solidFill>
                <a:latin typeface="Work Sans Medium" pitchFamily="2" charset="77"/>
              </a:rPr>
              <a:t>Aplicación Para Conjuntos Residenciales</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a:latin typeface="Work Sans Light" pitchFamily="2" charset="77"/>
              </a:rPr>
              <a:t>Problema</a:t>
            </a:r>
          </a:p>
          <a:p>
            <a:r>
              <a:rPr lang="es-CO" sz="3200" b="1">
                <a:latin typeface="Work Sans Light" pitchFamily="2" charset="77"/>
              </a:rPr>
              <a:t>Objetivos</a:t>
            </a:r>
          </a:p>
          <a:p>
            <a:r>
              <a:rPr lang="es-CO" sz="3200" b="1">
                <a:latin typeface="Work Sans Light" pitchFamily="2" charset="77"/>
              </a:rPr>
              <a:t>Justificación</a:t>
            </a:r>
          </a:p>
          <a:p>
            <a:r>
              <a:rPr lang="es-CO" sz="3200" b="1">
                <a:latin typeface="Work Sans Light" pitchFamily="2" charset="77"/>
              </a:rPr>
              <a:t>Alcance</a:t>
            </a:r>
          </a:p>
          <a:p>
            <a:r>
              <a:rPr lang="es-CO" sz="3200" b="1">
                <a:latin typeface="Work Sans Light" pitchFamily="2" charset="77"/>
              </a:rPr>
              <a:t>Delimitación</a:t>
            </a:r>
          </a:p>
          <a:p>
            <a:r>
              <a:rPr lang="es-CO" sz="3200" b="1">
                <a:latin typeface="Work Sans Light" pitchFamily="2" charset="77"/>
              </a:rPr>
              <a:t>Entregables Trimestre</a:t>
            </a:r>
          </a:p>
        </p:txBody>
      </p:sp>
      <p:pic>
        <p:nvPicPr>
          <p:cNvPr id="6" name="Imagen 5">
            <a:extLst>
              <a:ext uri="{FF2B5EF4-FFF2-40B4-BE49-F238E27FC236}">
                <a16:creationId xmlns:a16="http://schemas.microsoft.com/office/drawing/2014/main" id="{77B0FB3E-8FDA-9CF9-90A5-BAF5FEF134D4}"/>
              </a:ext>
            </a:extLst>
          </p:cNvPr>
          <p:cNvPicPr>
            <a:picLocks noChangeAspect="1"/>
          </p:cNvPicPr>
          <p:nvPr/>
        </p:nvPicPr>
        <p:blipFill>
          <a:blip r:embed="rId3"/>
          <a:stretch>
            <a:fillRect/>
          </a:stretch>
        </p:blipFill>
        <p:spPr>
          <a:xfrm>
            <a:off x="1115408" y="3237807"/>
            <a:ext cx="2149912" cy="1334363"/>
          </a:xfrm>
          <a:prstGeom prst="rect">
            <a:avLst/>
          </a:prstGeom>
        </p:spPr>
      </p:pic>
      <p:pic>
        <p:nvPicPr>
          <p:cNvPr id="2" name="Imagen 2">
            <a:extLst>
              <a:ext uri="{FF2B5EF4-FFF2-40B4-BE49-F238E27FC236}">
                <a16:creationId xmlns:a16="http://schemas.microsoft.com/office/drawing/2014/main" id="{8E066630-A616-E147-9173-662C57F53FAE}"/>
              </a:ext>
            </a:extLst>
          </p:cNvPr>
          <p:cNvPicPr>
            <a:picLocks noChangeAspect="1"/>
          </p:cNvPicPr>
          <p:nvPr/>
        </p:nvPicPr>
        <p:blipFill>
          <a:blip r:embed="rId4"/>
          <a:stretch>
            <a:fillRect/>
          </a:stretch>
        </p:blipFill>
        <p:spPr>
          <a:xfrm>
            <a:off x="3265320" y="2944362"/>
            <a:ext cx="1811246" cy="1921251"/>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801314"/>
          </a:xfrm>
          <a:prstGeom prst="rect">
            <a:avLst/>
          </a:prstGeom>
          <a:noFill/>
        </p:spPr>
        <p:txBody>
          <a:bodyPr wrap="square" lIns="91440" tIns="45720" rIns="91440" bIns="45720" rtlCol="0" anchor="t">
            <a:spAutoFit/>
          </a:bodyPr>
          <a:lstStyle/>
          <a:p>
            <a:endParaRPr lang="es-MX">
              <a:latin typeface="Work Sans Light" pitchFamily="2" charset="77"/>
            </a:endParaRPr>
          </a:p>
          <a:p>
            <a:r>
              <a:rPr lang="es-MX">
                <a:latin typeface="Work Sans Light"/>
              </a:rPr>
              <a:t>El Conjunto Residencial Urapán PH, ubicado en la dirección Calle 84 sur # 96 – 20, barrio </a:t>
            </a:r>
            <a:r>
              <a:rPr lang="es-MX" err="1">
                <a:latin typeface="Work Sans Light"/>
              </a:rPr>
              <a:t>Metrovivienda</a:t>
            </a:r>
            <a:r>
              <a:rPr lang="es-MX">
                <a:latin typeface="Work Sans Light"/>
              </a:rPr>
              <a:t> en la localidad de Bosa, en la ciudad de Bogotá, cuenta con 30 torres de 6 pisos cada una, 4 apartamentos por piso, para un total de 720 viviendas de interés social, áreas comunes, como parqueaderos, zonas BBQ, salones comunales, Kiosco, patio principal y zonas de juego. </a:t>
            </a:r>
            <a:endParaRPr lang="es-MX">
              <a:latin typeface="Work Sans Light" pitchFamily="2" charset="77"/>
            </a:endParaRPr>
          </a:p>
          <a:p>
            <a:pPr marL="285750" indent="-285750">
              <a:buFont typeface="Arial" panose="020B0604020202020204" pitchFamily="34" charset="0"/>
              <a:buChar char="•"/>
            </a:pPr>
            <a:endParaRPr lang="es-MX">
              <a:latin typeface="Work Sans Light" pitchFamily="2" charset="77"/>
            </a:endParaRPr>
          </a:p>
          <a:p>
            <a:r>
              <a:rPr lang="es-MX">
                <a:latin typeface="Work Sans Light" pitchFamily="2" charset="77"/>
              </a:rPr>
              <a:t>Se va a intervenir en procesos como : </a:t>
            </a:r>
          </a:p>
          <a:p>
            <a:r>
              <a:rPr lang="es-MX">
                <a:latin typeface="Work Sans Light" pitchFamily="2" charset="77"/>
              </a:rPr>
              <a:t>Solicitud de uso de zonas comunes como zonas BBQ, parqueaderos, salones comunales, kioscos, patio principal, zonas de juego. </a:t>
            </a:r>
          </a:p>
          <a:p>
            <a:r>
              <a:rPr lang="es-MX">
                <a:latin typeface="Work Sans Light" pitchFamily="2" charset="77"/>
              </a:rPr>
              <a:t>Notificación de correspondencia, domicilios, visitas, y toda la información recibida en la portería del conjunto.</a:t>
            </a:r>
          </a:p>
          <a:p>
            <a:r>
              <a:rPr lang="es-MX">
                <a:latin typeface="Work Sans Light"/>
              </a:rPr>
              <a:t>Pagos de administración y pago por uso de áreas comunes.</a:t>
            </a:r>
          </a:p>
          <a:p>
            <a:r>
              <a:rPr lang="es-MX">
                <a:latin typeface="Work Sans Light" pitchFamily="2" charset="77"/>
              </a:rPr>
              <a:t>Reportes de información sobre solicitudes de áreas comunes, parqueaderos, reportes de parqueaderos ocupados y libres, certificados de agendamiento de áreas comunes, certificados de uso de parqueaderos, certificados de pago de administración. </a:t>
            </a:r>
          </a:p>
          <a:p>
            <a:endParaRPr lang="es-MX">
              <a:latin typeface="Work Sans Light" pitchFamily="2" charset="77"/>
            </a:endParaRPr>
          </a:p>
          <a:p>
            <a:endParaRPr lang="es-MX">
              <a:latin typeface="Work Sans Light" pitchFamily="2" charset="77"/>
            </a:endParaRPr>
          </a:p>
        </p:txBody>
      </p:sp>
      <p:pic>
        <p:nvPicPr>
          <p:cNvPr id="7" name="Imagen 6">
            <a:extLst>
              <a:ext uri="{FF2B5EF4-FFF2-40B4-BE49-F238E27FC236}">
                <a16:creationId xmlns:a16="http://schemas.microsoft.com/office/drawing/2014/main" id="{8180E513-B6B1-C561-10E6-BBF35805A3C4}"/>
              </a:ext>
            </a:extLst>
          </p:cNvPr>
          <p:cNvPicPr>
            <a:picLocks noChangeAspect="1"/>
          </p:cNvPicPr>
          <p:nvPr/>
        </p:nvPicPr>
        <p:blipFill>
          <a:blip r:embed="rId2"/>
          <a:stretch>
            <a:fillRect/>
          </a:stretch>
        </p:blipFill>
        <p:spPr>
          <a:xfrm>
            <a:off x="8845617" y="510142"/>
            <a:ext cx="924025" cy="540000"/>
          </a:xfrm>
          <a:prstGeom prst="rect">
            <a:avLst/>
          </a:prstGeom>
        </p:spPr>
      </p:pic>
      <p:pic>
        <p:nvPicPr>
          <p:cNvPr id="3" name="Imagen 2">
            <a:extLst>
              <a:ext uri="{FF2B5EF4-FFF2-40B4-BE49-F238E27FC236}">
                <a16:creationId xmlns:a16="http://schemas.microsoft.com/office/drawing/2014/main" id="{10262668-914E-0B42-AC58-4B8D92009431}"/>
              </a:ext>
            </a:extLst>
          </p:cNvPr>
          <p:cNvPicPr>
            <a:picLocks noChangeAspect="1"/>
          </p:cNvPicPr>
          <p:nvPr/>
        </p:nvPicPr>
        <p:blipFill>
          <a:blip r:embed="rId3"/>
          <a:stretch>
            <a:fillRect/>
          </a:stretch>
        </p:blipFill>
        <p:spPr>
          <a:xfrm>
            <a:off x="9905109" y="222436"/>
            <a:ext cx="830603" cy="881049"/>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164313"/>
            <a:ext cx="11447293" cy="3970318"/>
          </a:xfrm>
          <a:prstGeom prst="rect">
            <a:avLst/>
          </a:prstGeom>
          <a:noFill/>
        </p:spPr>
        <p:txBody>
          <a:bodyPr wrap="square" lIns="91440" tIns="45720" rIns="91440" bIns="45720" rtlCol="0" anchor="t">
            <a:spAutoFit/>
          </a:bodyPr>
          <a:lstStyle/>
          <a:p>
            <a:endParaRPr lang="es-MX">
              <a:latin typeface="Work Sans Light" pitchFamily="2" charset="77"/>
            </a:endParaRPr>
          </a:p>
          <a:p>
            <a:r>
              <a:rPr lang="es-MX">
                <a:latin typeface="Work Sans Light"/>
              </a:rPr>
              <a:t>Se encontraron necesidades en el agendamiento de áreas comunes, estos se solicitan de manera personal en horarios de atención de administrador o dejando la documentación en portería para que el administrador los reciba, se pueden demorar desde 3 a 4 días la respuesta según la revisión del administrador, generando descontentos debido a la cantidad de tiempo necesaria para el proceso. La solicitud de parqueaderos o la revisión de espacio libres se demoran entre 10 a 15 minutos mientras en la portería algún empleado sale a revisar y mirar el parqueadero, y lo verifican con el fichero que tienen en la portería, en muchos casos demorando más tiempo y haciendo que las personas residentes del conjunto demoren en ingresar ya que solo hay un acceso vehicular. La información que llega a portería como correspondencia, recibos, facturas y demás, no son notificadas, el residente se tiene que acercar a la misma y preguntar que correspondencia tiene, ocasionando en muchos casos el vencimiento de sus facturas o el deterioro de sus paquetes. El pago de la administración y pago por uso de áreas comunes se hace a través del banco directamente, esto demora la disposición de los mismos, debido a que el desplazamiento hacia los bancos toma mucho tiempo.</a:t>
            </a:r>
          </a:p>
        </p:txBody>
      </p:sp>
      <p:pic>
        <p:nvPicPr>
          <p:cNvPr id="5" name="Imagen 4">
            <a:extLst>
              <a:ext uri="{FF2B5EF4-FFF2-40B4-BE49-F238E27FC236}">
                <a16:creationId xmlns:a16="http://schemas.microsoft.com/office/drawing/2014/main" id="{FFD585F7-9256-1513-E296-448C383DAD10}"/>
              </a:ext>
            </a:extLst>
          </p:cNvPr>
          <p:cNvPicPr>
            <a:picLocks noChangeAspect="1"/>
          </p:cNvPicPr>
          <p:nvPr/>
        </p:nvPicPr>
        <p:blipFill>
          <a:blip r:embed="rId3"/>
          <a:stretch>
            <a:fillRect/>
          </a:stretch>
        </p:blipFill>
        <p:spPr>
          <a:xfrm>
            <a:off x="8845617" y="510142"/>
            <a:ext cx="924025" cy="540000"/>
          </a:xfrm>
          <a:prstGeom prst="rect">
            <a:avLst/>
          </a:prstGeom>
        </p:spPr>
      </p:pic>
      <p:pic>
        <p:nvPicPr>
          <p:cNvPr id="3" name="Imagen 2">
            <a:extLst>
              <a:ext uri="{FF2B5EF4-FFF2-40B4-BE49-F238E27FC236}">
                <a16:creationId xmlns:a16="http://schemas.microsoft.com/office/drawing/2014/main" id="{89E58848-AAB8-1749-A64B-632B5101729F}"/>
              </a:ext>
            </a:extLst>
          </p:cNvPr>
          <p:cNvPicPr>
            <a:picLocks noChangeAspect="1"/>
          </p:cNvPicPr>
          <p:nvPr/>
        </p:nvPicPr>
        <p:blipFill>
          <a:blip r:embed="rId4"/>
          <a:stretch>
            <a:fillRect/>
          </a:stretch>
        </p:blipFill>
        <p:spPr>
          <a:xfrm>
            <a:off x="9905109" y="222436"/>
            <a:ext cx="830603" cy="881049"/>
          </a:xfrm>
          <a:prstGeom prst="rect">
            <a:avLst/>
          </a:prstGeom>
        </p:spPr>
      </p:pic>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31880" y="412237"/>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74055" y="826100"/>
            <a:ext cx="5042916" cy="2062103"/>
          </a:xfrm>
          <a:prstGeom prst="rect">
            <a:avLst/>
          </a:prstGeom>
          <a:noFill/>
        </p:spPr>
        <p:txBody>
          <a:bodyPr wrap="square" lIns="91440" tIns="45720" rIns="91440" bIns="45720" rtlCol="0" anchor="t">
            <a:spAutoFit/>
          </a:bodyPr>
          <a:lstStyle/>
          <a:p>
            <a:r>
              <a:rPr lang="es-MX" sz="1600">
                <a:latin typeface="Work Sans Light"/>
              </a:rPr>
              <a:t>Desarrollar un Sistema de Información de nombre A.P.C.R. Aplicación para conjuntos residenciales; por medio de módulos que faciliten los procesos en el Conjunto Residencial como: solicitud de reserva para las áreas comunes, seguimiento de las mismas, solicitud de reserva de parqueaderos, notificación de correspondencia, reportes de pagos, del conjunto residencial </a:t>
            </a:r>
            <a:r>
              <a:rPr lang="es-MX" sz="1600" err="1">
                <a:latin typeface="Work Sans Light"/>
              </a:rPr>
              <a:t>Urapan</a:t>
            </a:r>
            <a:r>
              <a:rPr lang="es-MX" sz="1600">
                <a:latin typeface="Work Sans Light"/>
              </a:rPr>
              <a:t> PH.</a:t>
            </a:r>
            <a:endParaRPr lang="es-CO" sz="1600">
              <a:latin typeface="Work Sans Light"/>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484945" y="3134424"/>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29500" y="309070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3046988"/>
          </a:xfrm>
          <a:prstGeom prst="rect">
            <a:avLst/>
          </a:prstGeom>
          <a:noFill/>
        </p:spPr>
        <p:txBody>
          <a:bodyPr wrap="square" rtlCol="0">
            <a:spAutoFit/>
          </a:bodyPr>
          <a:lstStyle/>
          <a:p>
            <a:pPr marL="285750" indent="-285750">
              <a:buFont typeface="Arial" panose="020B0604020202020204" pitchFamily="34" charset="0"/>
              <a:buChar char="•"/>
            </a:pPr>
            <a:r>
              <a:rPr lang="es-MX" sz="1600">
                <a:latin typeface="Work Sans Light" pitchFamily="2" charset="77"/>
              </a:rPr>
              <a:t>Gestionar los Usuarios del Conjunto Residencial </a:t>
            </a:r>
            <a:r>
              <a:rPr lang="es-MX" sz="1600" err="1">
                <a:latin typeface="Work Sans Light" pitchFamily="2" charset="77"/>
              </a:rPr>
              <a:t>Urapan</a:t>
            </a:r>
            <a:r>
              <a:rPr lang="es-MX" sz="1600">
                <a:latin typeface="Work Sans Light" pitchFamily="2" charset="77"/>
              </a:rPr>
              <a:t> PH. </a:t>
            </a:r>
          </a:p>
          <a:p>
            <a:pPr marL="285750" indent="-285750">
              <a:buFont typeface="Arial" panose="020B0604020202020204" pitchFamily="34" charset="0"/>
              <a:buChar char="•"/>
            </a:pPr>
            <a:r>
              <a:rPr lang="es-MX" sz="1600">
                <a:latin typeface="Work Sans Light" pitchFamily="2" charset="77"/>
              </a:rPr>
              <a:t>Gestionar Solicitud de parqueaderos y zonas comunes del Conjunto Residencial </a:t>
            </a:r>
            <a:r>
              <a:rPr lang="es-MX" sz="1600" err="1">
                <a:latin typeface="Work Sans Light" pitchFamily="2" charset="77"/>
              </a:rPr>
              <a:t>Urapan</a:t>
            </a:r>
            <a:r>
              <a:rPr lang="es-MX" sz="1600">
                <a:latin typeface="Work Sans Light" pitchFamily="2" charset="77"/>
              </a:rPr>
              <a:t> PH.</a:t>
            </a:r>
          </a:p>
          <a:p>
            <a:pPr marL="285750" indent="-285750">
              <a:buFont typeface="Arial" panose="020B0604020202020204" pitchFamily="34" charset="0"/>
              <a:buChar char="•"/>
            </a:pPr>
            <a:r>
              <a:rPr lang="es-MX" sz="1600">
                <a:latin typeface="Work Sans Light" pitchFamily="2" charset="77"/>
              </a:rPr>
              <a:t>Gestionar la correspondencia de residentes del Conjunto Residencial </a:t>
            </a:r>
            <a:r>
              <a:rPr lang="es-MX" sz="1600" err="1">
                <a:latin typeface="Work Sans Light" pitchFamily="2" charset="77"/>
              </a:rPr>
              <a:t>Urapan</a:t>
            </a:r>
            <a:r>
              <a:rPr lang="es-MX" sz="1600">
                <a:latin typeface="Work Sans Light" pitchFamily="2" charset="77"/>
              </a:rPr>
              <a:t> PH.</a:t>
            </a:r>
          </a:p>
          <a:p>
            <a:pPr marL="285750" indent="-285750">
              <a:buFont typeface="Arial" panose="020B0604020202020204" pitchFamily="34" charset="0"/>
              <a:buChar char="•"/>
            </a:pPr>
            <a:r>
              <a:rPr lang="es-MX" sz="1600">
                <a:latin typeface="Work Sans Light" pitchFamily="2" charset="77"/>
              </a:rPr>
              <a:t>Gestionar pagos de administración y uso de áreas del Conjunto Residencial </a:t>
            </a:r>
            <a:r>
              <a:rPr lang="es-MX" sz="1600" err="1">
                <a:latin typeface="Work Sans Light" pitchFamily="2" charset="77"/>
              </a:rPr>
              <a:t>Urapan</a:t>
            </a:r>
            <a:r>
              <a:rPr lang="es-MX" sz="1600">
                <a:latin typeface="Work Sans Light" pitchFamily="2" charset="77"/>
              </a:rPr>
              <a:t> PH.</a:t>
            </a:r>
          </a:p>
          <a:p>
            <a:pPr marL="285750" indent="-285750">
              <a:buFont typeface="Arial" panose="020B0604020202020204" pitchFamily="34" charset="0"/>
              <a:buChar char="•"/>
            </a:pPr>
            <a:r>
              <a:rPr lang="es-MX" sz="1600">
                <a:latin typeface="Work Sans Light" pitchFamily="2" charset="77"/>
              </a:rPr>
              <a:t>Gestionar los reportes gráficos e impresos del Conjunto Residencial </a:t>
            </a:r>
            <a:r>
              <a:rPr lang="es-MX" sz="1600" err="1">
                <a:latin typeface="Work Sans Light" pitchFamily="2" charset="77"/>
              </a:rPr>
              <a:t>Urapan</a:t>
            </a:r>
            <a:r>
              <a:rPr lang="es-MX" sz="1600">
                <a:latin typeface="Work Sans Light" pitchFamily="2" charset="77"/>
              </a:rPr>
              <a:t> PH.</a:t>
            </a:r>
          </a:p>
          <a:p>
            <a:endParaRPr lang="es-MX" sz="1600">
              <a:latin typeface="Work Sans Light" pitchFamily="2" charset="77"/>
            </a:endParaRPr>
          </a:p>
        </p:txBody>
      </p:sp>
      <p:pic>
        <p:nvPicPr>
          <p:cNvPr id="3" name="Imagen 9" descr="Vista aérea de una ciudad&#10;&#10;Descripción generada automáticamente">
            <a:extLst>
              <a:ext uri="{FF2B5EF4-FFF2-40B4-BE49-F238E27FC236}">
                <a16:creationId xmlns:a16="http://schemas.microsoft.com/office/drawing/2014/main" id="{5695B3B3-A3B8-AAB1-D3E3-4C912630B90C}"/>
              </a:ext>
            </a:extLst>
          </p:cNvPr>
          <p:cNvPicPr>
            <a:picLocks noChangeAspect="1"/>
          </p:cNvPicPr>
          <p:nvPr/>
        </p:nvPicPr>
        <p:blipFill>
          <a:blip r:embed="rId3"/>
          <a:stretch>
            <a:fillRect/>
          </a:stretch>
        </p:blipFill>
        <p:spPr>
          <a:xfrm>
            <a:off x="5740340" y="1368725"/>
            <a:ext cx="5915923" cy="3660475"/>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895501"/>
            <a:ext cx="11447293" cy="3693319"/>
          </a:xfrm>
          <a:prstGeom prst="rect">
            <a:avLst/>
          </a:prstGeom>
          <a:noFill/>
        </p:spPr>
        <p:txBody>
          <a:bodyPr wrap="square" lIns="91440" tIns="45720" rIns="91440" bIns="45720" rtlCol="0" anchor="t">
            <a:spAutoFit/>
          </a:bodyPr>
          <a:lstStyle/>
          <a:p>
            <a:r>
              <a:rPr lang="es-MX">
                <a:latin typeface="Work Sans Light"/>
              </a:rPr>
              <a:t>Se propone el desarrollo de un Sistema de Información denominado A.P.C.R. que sirva como herramienta software de apoyo al seguimiento de los procesos de: Solicitud de Áreas comunes y parqueaderos, notificación de correspondencia de los residentes, pagos de administración y pago por uso de las áreas comunes, reportes de pagos y reporte de uso de áreas comunes del Conjunto Residencial </a:t>
            </a:r>
            <a:r>
              <a:rPr lang="es-MX" err="1">
                <a:latin typeface="Work Sans Light"/>
              </a:rPr>
              <a:t>Urapan</a:t>
            </a:r>
            <a:r>
              <a:rPr lang="es-MX">
                <a:latin typeface="Work Sans Light"/>
              </a:rPr>
              <a:t> PH. </a:t>
            </a:r>
          </a:p>
          <a:p>
            <a:endParaRPr lang="es-MX">
              <a:latin typeface="Work Sans Light" pitchFamily="2" charset="77"/>
            </a:endParaRPr>
          </a:p>
          <a:p>
            <a:r>
              <a:rPr lang="es-MX">
                <a:latin typeface="Work Sans Light"/>
                <a:ea typeface="+mn-lt"/>
                <a:cs typeface="+mn-lt"/>
              </a:rPr>
              <a:t>El Sistema A.P.C.R. servirá como aporte al sector de Propiedad Horizontal y Conjuntos Residenciales, como una forma de facilitar y ayudar con la administración de procesos dentro de la misma, agilizará tiempos y movimientos, tanto de propietarios, residentes, y trabajadores involucrados, facilitando la información en tiempo real, con reportes y demás datos solicitados.</a:t>
            </a:r>
            <a:r>
              <a:rPr lang="en-US">
                <a:latin typeface="Work Sans Light"/>
                <a:ea typeface="+mn-lt"/>
                <a:cs typeface="+mn-lt"/>
              </a:rPr>
              <a:t> </a:t>
            </a:r>
            <a:endParaRPr lang="es-MX">
              <a:latin typeface="Work Sans Light"/>
              <a:ea typeface="+mn-lt"/>
              <a:cs typeface="+mn-lt"/>
            </a:endParaRPr>
          </a:p>
          <a:p>
            <a:endParaRPr lang="es-MX">
              <a:latin typeface="Work Sans Light" pitchFamily="2" charset="77"/>
            </a:endParaRPr>
          </a:p>
          <a:p>
            <a:pPr marL="285750" indent="-285750">
              <a:buFont typeface="Arial" panose="020B0604020202020204" pitchFamily="34" charset="0"/>
              <a:buChar char="•"/>
            </a:pPr>
            <a:endParaRPr lang="es-MX">
              <a:latin typeface="Work Sans Light" pitchFamily="2" charset="77"/>
            </a:endParaRPr>
          </a:p>
          <a:p>
            <a:pPr marL="285750" indent="-285750">
              <a:buFont typeface="Arial" panose="020B0604020202020204" pitchFamily="34" charset="0"/>
              <a:buChar char="•"/>
            </a:pPr>
            <a:endParaRPr lang="es-MX">
              <a:latin typeface="Work Sans Light"/>
            </a:endParaRPr>
          </a:p>
        </p:txBody>
      </p:sp>
      <p:pic>
        <p:nvPicPr>
          <p:cNvPr id="3" name="Imagen 2">
            <a:extLst>
              <a:ext uri="{FF2B5EF4-FFF2-40B4-BE49-F238E27FC236}">
                <a16:creationId xmlns:a16="http://schemas.microsoft.com/office/drawing/2014/main" id="{B34CE198-7BB6-B6E9-9CC5-3B5E65367274}"/>
              </a:ext>
            </a:extLst>
          </p:cNvPr>
          <p:cNvPicPr>
            <a:picLocks noChangeAspect="1"/>
          </p:cNvPicPr>
          <p:nvPr/>
        </p:nvPicPr>
        <p:blipFill>
          <a:blip r:embed="rId2"/>
          <a:stretch>
            <a:fillRect/>
          </a:stretch>
        </p:blipFill>
        <p:spPr>
          <a:xfrm>
            <a:off x="8845617" y="510142"/>
            <a:ext cx="924025" cy="540000"/>
          </a:xfrm>
          <a:prstGeom prst="rect">
            <a:avLst/>
          </a:prstGeom>
        </p:spPr>
      </p:pic>
      <p:pic>
        <p:nvPicPr>
          <p:cNvPr id="4" name="Imagen 3">
            <a:extLst>
              <a:ext uri="{FF2B5EF4-FFF2-40B4-BE49-F238E27FC236}">
                <a16:creationId xmlns:a16="http://schemas.microsoft.com/office/drawing/2014/main" id="{B687A9E5-A26C-F246-9D6F-CB19FE69A8FB}"/>
              </a:ext>
            </a:extLst>
          </p:cNvPr>
          <p:cNvPicPr>
            <a:picLocks noChangeAspect="1"/>
          </p:cNvPicPr>
          <p:nvPr/>
        </p:nvPicPr>
        <p:blipFill>
          <a:blip r:embed="rId3"/>
          <a:stretch>
            <a:fillRect/>
          </a:stretch>
        </p:blipFill>
        <p:spPr>
          <a:xfrm>
            <a:off x="9905109" y="222436"/>
            <a:ext cx="830603" cy="881049"/>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9510296"/>
          </a:xfrm>
          <a:prstGeom prst="rect">
            <a:avLst/>
          </a:prstGeom>
          <a:noFill/>
        </p:spPr>
        <p:txBody>
          <a:bodyPr wrap="square" lIns="91440" tIns="45720" rIns="91440" bIns="45720" rtlCol="0" anchor="t">
            <a:spAutoFit/>
          </a:bodyPr>
          <a:lstStyle/>
          <a:p>
            <a:r>
              <a:rPr lang="es-MX">
                <a:latin typeface="Segoe UI"/>
                <a:cs typeface="Segoe UI"/>
              </a:rPr>
              <a:t>Permitirá la gestión adecuada de información con mayor prontitud del Administrador, Administrador de Portería, Residentes, como usuarios del Conjunto Residencial </a:t>
            </a:r>
            <a:r>
              <a:rPr lang="es-MX" err="1">
                <a:latin typeface="Segoe UI"/>
                <a:cs typeface="Segoe UI"/>
              </a:rPr>
              <a:t>Urapan</a:t>
            </a:r>
            <a:r>
              <a:rPr lang="es-MX">
                <a:latin typeface="Segoe UI"/>
                <a:cs typeface="Segoe UI"/>
              </a:rPr>
              <a:t> PH. </a:t>
            </a:r>
            <a:endParaRPr lang="en-US">
              <a:latin typeface="Segoe UI"/>
              <a:cs typeface="Segoe UI"/>
            </a:endParaRPr>
          </a:p>
          <a:p>
            <a:endParaRPr lang="es-MX">
              <a:latin typeface="Segoe UI"/>
              <a:cs typeface="Segoe UI"/>
            </a:endParaRPr>
          </a:p>
          <a:p>
            <a:r>
              <a:rPr lang="es-MX">
                <a:latin typeface="Segoe UI"/>
                <a:cs typeface="Segoe UI"/>
              </a:rPr>
              <a:t>En el módulo de Gestión de Usuarios, el Administrador podrá asignar los roles que estarán a cargo de ayudar en la gestión de administración del conjunto, esto ayudara a tener una comunicación más asertiva y en tiempo real sobre novedades del conjunto.</a:t>
            </a:r>
            <a:endParaRPr lang="en-US">
              <a:latin typeface="Segoe UI"/>
              <a:cs typeface="Segoe UI"/>
            </a:endParaRPr>
          </a:p>
          <a:p>
            <a:endParaRPr lang="es-MX">
              <a:latin typeface="Segoe UI"/>
              <a:cs typeface="Segoe UI"/>
            </a:endParaRPr>
          </a:p>
          <a:p>
            <a:r>
              <a:rPr lang="es-MX">
                <a:latin typeface="Segoe UI"/>
                <a:cs typeface="Segoe UI"/>
              </a:rPr>
              <a:t>En el módulo de Administración de Zonas, el usuario Administrador podrá aceptar o denegar la solicitud del residente dependiendo la documentación solicitada, ayudará a agilizar la asignación y la confirmación o negación de la misma, ya que solo se enviará la notificación a través del sistema de información.</a:t>
            </a:r>
            <a:endParaRPr lang="en-US">
              <a:latin typeface="Segoe UI"/>
              <a:cs typeface="Segoe UI"/>
            </a:endParaRPr>
          </a:p>
          <a:p>
            <a:r>
              <a:rPr lang="es-MX">
                <a:latin typeface="Segoe UI"/>
                <a:cs typeface="Segoe UI"/>
              </a:rPr>
              <a:t>El usuario Administrador de Portería podrá verificar la solicitud, la fecha y la hora de la misma, sin necesidad de acudir al administrador directamente, podrá visualizar en el sistema la información. </a:t>
            </a:r>
            <a:endParaRPr lang="en-US">
              <a:latin typeface="Segoe UI"/>
              <a:cs typeface="Segoe UI"/>
            </a:endParaRPr>
          </a:p>
          <a:p>
            <a:r>
              <a:rPr lang="es-MX">
                <a:latin typeface="Segoe UI"/>
                <a:cs typeface="Segoe UI"/>
              </a:rPr>
              <a:t>El usuario Residente podrá hacer la solicitud de reservas de las áreas comunes con la documentación requerida especificando hora y fecha de la solicitud, no será necesario dirigirse directamente a la administración para entregar la documentación requerida, solo ingresara al sistema y verificara la fecha que necesita si está disponible, y adjuntará documentos directamente sin intermediarios.</a:t>
            </a:r>
            <a:endParaRPr lang="en-US">
              <a:latin typeface="Segoe UI"/>
              <a:cs typeface="Segoe UI"/>
            </a:endParaRPr>
          </a:p>
          <a:p>
            <a:endParaRPr lang="es-MX">
              <a:latin typeface="Segoe UI"/>
              <a:cs typeface="Segoe UI"/>
            </a:endParaRPr>
          </a:p>
          <a:p>
            <a:endParaRPr lang="es-MX">
              <a:latin typeface="Segoe UI"/>
              <a:cs typeface="Segoe UI"/>
            </a:endParaRPr>
          </a:p>
          <a:p>
            <a:endParaRPr lang="es-MX">
              <a:latin typeface="Segoe UI"/>
              <a:cs typeface="Segoe UI"/>
            </a:endParaRPr>
          </a:p>
          <a:p>
            <a:endParaRPr lang="es-MX">
              <a:latin typeface="Segoe UI"/>
              <a:cs typeface="Segoe UI"/>
            </a:endParaRPr>
          </a:p>
          <a:p>
            <a:endParaRPr lang="es-MX">
              <a:latin typeface="Work Sans Light" pitchFamily="2" charset="77"/>
            </a:endParaRPr>
          </a:p>
          <a:p>
            <a:endParaRPr lang="es-MX">
              <a:latin typeface="Work Sans Light"/>
            </a:endParaRPr>
          </a:p>
          <a:p>
            <a:endParaRPr lang="es-MX">
              <a:latin typeface="Work Sans Light"/>
            </a:endParaRPr>
          </a:p>
          <a:p>
            <a:r>
              <a:rPr lang="es-MX">
                <a:latin typeface="Work Sans Light"/>
              </a:rPr>
              <a:t>Los perfiles desarrollados dentro del sistema de información como los administradores, residentes y administrados de portería, podrán tener la información del conjunto a la mano, para confirmar solicitudes, notificar novedades, agendamientos de reservas, pagos de administración, envió de factura de administración vía electrónica, pagos de administración, gestión de usuarios.   </a:t>
            </a:r>
            <a:endParaRPr lang="es-MX"/>
          </a:p>
          <a:p>
            <a:pPr marL="285750" indent="-285750">
              <a:buFont typeface="Arial" panose="020B0604020202020204" pitchFamily="34" charset="0"/>
              <a:buChar char="•"/>
            </a:pPr>
            <a:endParaRPr lang="es-MX">
              <a:latin typeface="Work Sans Light" pitchFamily="2" charset="77"/>
            </a:endParaRPr>
          </a:p>
          <a:p>
            <a:r>
              <a:rPr lang="es-MX">
                <a:latin typeface="Work Sans Light"/>
              </a:rPr>
              <a:t>El sistema no contará con el control de personas con acceso a pie, el sistema no contará con pagos de recibos públicos, el sistema no contará con citófono, el sistema no contará con un chat incorporado para comunicarse con la administración, solo tendrá la información de contacto del administrador.</a:t>
            </a:r>
          </a:p>
          <a:p>
            <a:endParaRPr lang="es-MX">
              <a:latin typeface="Work Sans Light" pitchFamily="2" charset="77"/>
            </a:endParaRPr>
          </a:p>
          <a:p>
            <a:endParaRPr lang="es-MX">
              <a:latin typeface="Work Sans Light" pitchFamily="2" charset="77"/>
            </a:endParaRPr>
          </a:p>
          <a:p>
            <a:endParaRPr lang="es-MX" b="1">
              <a:latin typeface="Work Sans Light" pitchFamily="2" charset="77"/>
            </a:endParaRPr>
          </a:p>
        </p:txBody>
      </p:sp>
      <p:pic>
        <p:nvPicPr>
          <p:cNvPr id="3" name="Imagen 2">
            <a:extLst>
              <a:ext uri="{FF2B5EF4-FFF2-40B4-BE49-F238E27FC236}">
                <a16:creationId xmlns:a16="http://schemas.microsoft.com/office/drawing/2014/main" id="{798B874A-7468-1560-0B80-ACE91AE52A12}"/>
              </a:ext>
            </a:extLst>
          </p:cNvPr>
          <p:cNvPicPr>
            <a:picLocks noChangeAspect="1"/>
          </p:cNvPicPr>
          <p:nvPr/>
        </p:nvPicPr>
        <p:blipFill>
          <a:blip r:embed="rId2"/>
          <a:stretch>
            <a:fillRect/>
          </a:stretch>
        </p:blipFill>
        <p:spPr>
          <a:xfrm>
            <a:off x="8845617" y="510142"/>
            <a:ext cx="924025" cy="540000"/>
          </a:xfrm>
          <a:prstGeom prst="rect">
            <a:avLst/>
          </a:prstGeom>
        </p:spPr>
      </p:pic>
      <p:pic>
        <p:nvPicPr>
          <p:cNvPr id="4" name="Imagen 3">
            <a:extLst>
              <a:ext uri="{FF2B5EF4-FFF2-40B4-BE49-F238E27FC236}">
                <a16:creationId xmlns:a16="http://schemas.microsoft.com/office/drawing/2014/main" id="{EED2A1B1-5F12-A346-9CE0-CD610A8B1A18}"/>
              </a:ext>
            </a:extLst>
          </p:cNvPr>
          <p:cNvPicPr>
            <a:picLocks noChangeAspect="1"/>
          </p:cNvPicPr>
          <p:nvPr/>
        </p:nvPicPr>
        <p:blipFill>
          <a:blip r:embed="rId3"/>
          <a:stretch>
            <a:fillRect/>
          </a:stretch>
        </p:blipFill>
        <p:spPr>
          <a:xfrm>
            <a:off x="9905109" y="222436"/>
            <a:ext cx="830603" cy="881049"/>
          </a:xfrm>
          <a:prstGeom prst="rect">
            <a:avLst/>
          </a:prstGeom>
        </p:spPr>
      </p:pic>
    </p:spTree>
    <p:extLst>
      <p:ext uri="{BB962C8B-B14F-4D97-AF65-F5344CB8AC3E}">
        <p14:creationId xmlns:p14="http://schemas.microsoft.com/office/powerpoint/2010/main" val="38497939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13</Slides>
  <Notes>4</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Tema de Office</vt:lpstr>
      <vt:lpstr>PowerPoint Presentation</vt:lpstr>
      <vt:lpstr>PowerPoint Presentation</vt:lpstr>
      <vt:lpstr>PowerPoint Presentation</vt:lpstr>
      <vt:lpstr>PowerPoint Presentation</vt:lpstr>
      <vt:lpstr>Problema</vt:lpstr>
      <vt:lpstr>PowerPoint Presentation</vt:lpstr>
      <vt:lpstr>PowerPoint Presentation</vt:lpstr>
      <vt:lpstr>Justificación</vt:lpstr>
      <vt:lpstr>Alcance</vt:lpstr>
      <vt:lpstr>Alcance</vt:lpstr>
      <vt:lpstr>Delimitación</vt:lpstr>
      <vt:lpstr>Entregables Proyecto Formativo por Trimestre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revision>1</cp:revision>
  <dcterms:created xsi:type="dcterms:W3CDTF">2020-10-01T23:51:28Z</dcterms:created>
  <dcterms:modified xsi:type="dcterms:W3CDTF">2023-05-09T00:04:21Z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